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ct-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BjZJP9WUA_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 registro a control y cumplimiento, aprendiendo a verificar y a documen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alto intermedio aprovecha lo que ya sabe: el control y el cumplimiento exigen criterio fiscal y lectura de datos, que son las capas que se pagan y que no se aprenden en un tuto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ntrol se vuelve revisión por excep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herramienta cambia cada seis meses y el criterio no: quien espera a que el software se acomode se queda sin la parte del aprendizaje que sí se con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erramienta se aprende en sema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ct-04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00 horas (tolerancia ±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dos partidas finales suman cien horas: suenan poco y son las que deciden si todo lo anterior llega a un cliente o se queda en un arch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150 en lectura de datos y verificación de modelos, 120 en diseño del flujo de información del cliente, 130 en criterio fiscal aplicado a casos, 50 en una herramienta nue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5EKlCZC2T7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Verificar si un número generado es plausible → Crece en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iseñar el flujo por donde entra el dato del cliente → Crece en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ostener un criterio fiscal ante un requerimiento → Crece en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igitación rápida de pólizas → Se agota como vent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Memorizar tarifas y artículos de la ley → Se agota como vent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nciliar partidas de rutina → Se agota como vent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onocer el código fiscal y el proceso de cierre → Sigue siendo base sin disting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Manejar el sistema contable del despacho → Sigue siendo base sin disting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onde la máquina lo hace mal, no donde lo hace ráp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aber programar es el requisito que separa al contador que sobrevive del qu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aparece en ofertas de trabajo y en conferencias, pero confunde medio con fin: la programación ayuda a escalar el trabajo, y lo que sostiene la responsabilidad profesional sigue siendo el fundamento que se puede exp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quisito que separa al contador que sobrevi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ciclo corto aplicado a un cliente real, con error registrado y regla de trabajo actualiz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ompra de licencias produce atajos individuales; el ciclo corto con caso real produce capacidad colectiva, porque deja una regla de trabajo escrita que se puede heredar a quien llegue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regla de trabajo escr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ct-04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jumVkIaJoj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riterio fiscal con fundamento → Determinar, citar y defender ante la auto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ión de la herramienta → Saber qué pregunta hacerle a un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ción al dueño de la empresa → Convertir el número en una decisión con plazo y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 del flujo y del control → Definir cómo entra el dato y quién revisa qué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seño del flujo de datos con sus contro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upervisión · flu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dos primeras protegen al cliente del error; las dos últimas protegen al contador del reem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tro capas definen al contador difícil de sustituir: criterio fiscal con fundamento, supervisión de la herramienta, traducción del número al dueño de la empresa y diseño del flujo de datos con sus contro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Busca el caso extremo y verifica un saldo contra la fuente orig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esentación prolija no es evidencia: la supervisión consiste en intentar romper el resultado con un caso raro y en confirmar un dato contra su fuente antes de llevarlo a la reun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qué caso extremo conviene 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tXr4wgS5DY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CPojRtS-F_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e aplica a un caso real con expediente abierto → Se anota el error en tres columnas → Se compara el criterio con alguien con más años → Se cambia una línea de la regla de trabajo → Se vuelve a medir en el siguiente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iclo no funciona sin el último paso: sin medir en el cierre siguiente, la regla escrita se vuelve decoración y la herramienta vuelve a ser atajo individ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 aplica a un caso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go donde la máquina llega primero: captura, clasificación y concili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 tercera respuesta es la más frecuente y la más urgente: no significa que sobre estudiar, significa que las quinientas horas tienen un destino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unque sigan siendo base del of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ominio del sistema sigue siendo necesario, pero dejó de ser escaso: lo que se paga es lo que nadie puede descargar de una lic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áquina lo hace con menos err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ct-04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R6rqp5aLx0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tiempo del OA. Enlace: https://tecnologia.lumbre.lat/object/ct-04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trimestres para cambiar de posición» (2 de 2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quien aplicó a casos reales ocupe la capa que el despacho necesita y no pueda reemplazarse con una lic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no es de inteligencia ni de suerte: el primer camino acumula vocabulario de herramienta y el segundo acumula criterio, y en este oficio solo uno de los dos se puede fir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notar en qué se equivocó da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ct-04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3 · Predicción» (2 de 2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plan personal de los próximos doce me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Elige la pos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cuál de las cuatro capas quieres ocupar en 2034 y por qué esa y no o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plan personal de los próximos doce me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Elige 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cliente o un cierre propio, con expediente abierto y con algo que se pueda me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plan personal de los próximos doce me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Pon las quinientas ho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parto explícito: datos, flujo, criterio fiscal, una herramienta y comun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plan personal de los próximos doce me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Registra el error en tres colum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dijo la máquina, qué calculaste tú, cuál era el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plan personal de los próximos doce me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Busca un par que revi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guien con más años que lea la diferencia y diga qué habría hecho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rmar el plan personal de los próximos doce me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Mide al cerrar el trimest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oras liberadas, errores detectados antes y una conversación de precio que ya puedes ten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ct-04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a de letras: Sopa de letras del obje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opa de letras del objeto» (2 de 2)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ct-04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ct-04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. Las cuatro posiciones profesionales hacia 2034» (2 de 2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dos frases: qué parte de tu semana pertenece hoy a la información y qué parte al criterio. Después decide qué vas a cambiar el próximo cierre para que la segunda frase tenga más horas que la primera, y qué vas a medir para comprobar que funcion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6. Las cuatro posiciones profesionales hacia 2034 · Memoria del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6. Las cuatro posiciones profesionales hacia 2034 · Memoria del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inco par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gistro, control, cumplimiento, decisión y diseño del flu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Quinientas ho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onde la máquina lo hace mal: datos, flujo, criterio, herramienta y conver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uatro cap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undamento, supervisión, traducción al dueño y diseño del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Tres colum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é dijo la máquina, qué calculaste tú, cuál era el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uatro trimest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Ordenar el dato, instalar la verificación, medir y vender el servicio nue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uatro posiciones 203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Operario bajo presión, revisor en demanda, contralor creciendo, diseñador en escas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Evaluación final del curso · Contadores e IA (2026-2034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valuación final del curso · Contadores e IA (2026-2034)» (2 de 2)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ónde vive este objeto dentro de la ruta del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ónde vive este objeto dentro de la ruta del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ónde vive este objeto dentro de la ruta del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ct-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44" r:id="rId1"/>
    <p:sldLayoutId id="2481904945" r:id="rId2"/>
    <p:sldLayoutId id="2481904946" r:id="rId3"/>
    <p:sldLayoutId id="248190494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a1fe660f9a16f7eb17240e1207451f3f77d262f9797ec781.jpg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a1fe660f9a16f7eb17240e1207451f3f77d262f9797ec782.jpg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tecnologia.lumbre.lat/object/ct-04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BjZJP9WUA_Y6.jpg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www.youtube.com/watch?v=BjZJP9WUA_Y" TargetMode="External"/>
  <Relationship Id="rId5" Type="http://schemas.openxmlformats.org/officeDocument/2006/relationships/hyperlink" Target="https://www.youtube.com/watch?v=BjZJP9WUA_Y" TargetMode="External"/>
  <Relationship Id="rId6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tecnologia.lumbre.lat/object/ct-04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5EKlCZC2T7Y7.jpg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www.youtube.com/watch?v=5EKlCZC2T7Y" TargetMode="External"/>
  <Relationship Id="rId5" Type="http://schemas.openxmlformats.org/officeDocument/2006/relationships/hyperlink" Target="https://www.youtube.com/watch?v=5EKlCZC2T7Y" TargetMode="External"/>
  <Relationship Id="rId6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tecnologia.lumbre.lat/object/ct-04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jumVkIaJojM8.jpg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www.youtube.com/watch?v=jumVkIaJojM" TargetMode="External"/>
  <Relationship Id="rId5" Type="http://schemas.openxmlformats.org/officeDocument/2006/relationships/hyperlink" Target="https://www.youtube.com/watch?v=jumVkIaJojM" TargetMode="External"/>
  <Relationship Id="rId6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tXr4wgS5DYM9.jpg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www.youtube.com/watch?v=tXr4wgS5DYM" TargetMode="External"/>
  <Relationship Id="rId5" Type="http://schemas.openxmlformats.org/officeDocument/2006/relationships/hyperlink" Target="https://www.youtube.com/watch?v=tXr4wgS5DYM" TargetMode="External"/>
  <Relationship Id="rId6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hyperlink" Target="https://www.youtube.com/watch?v=CPojRtS-F_A" TargetMode="External"/>
  <Relationship Id="rId4" Type="http://schemas.openxmlformats.org/officeDocument/2006/relationships/hyperlink" Target="https://www.youtube.com/watch?v=CPojRtS-F_A" TargetMode="External"/>
  <Relationship Id="rId5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tecnologia.lumbre.lat/object/ct-04" TargetMode="External"/>
  <Relationship Id="rId5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R6rqp5aLx0U10.jpg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www.youtube.com/watch?v=R6rqp5aLx0U" TargetMode="External"/>
  <Relationship Id="rId5" Type="http://schemas.openxmlformats.org/officeDocument/2006/relationships/hyperlink" Target="https://www.youtube.com/watch?v=R6rqp5aLx0U" TargetMode="External"/>
  <Relationship Id="rId6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hyperlink" Target="https://tecnologia.lumbre.lat/object/ct-04" TargetMode="External"/>
  <Relationship Id="rId5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hyperlink" Target="https://tecnologia.lumbre.lat/object/ct-04" TargetMode="External"/>
  <Relationship Id="rId4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ct-04" TargetMode="External"/>
  <Relationship Id="rId3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do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r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034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fíci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ct-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stitu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ct-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r las cinco paradas del cambio de rol contable, distinguir qué habilidades se agotan y cuáles crecen, repartir quinientas horas de estudio con criterio, reconocer las cuatro capas del contador difícil de sustituir y ejecutar un plan de doce meses con caso, medida y posición profesional elegi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4 de 4, etapa Prepararse para 2034 y cierre del curso. Las cinco paradas del cambio de rol, qué habilidades se agotan y cuáles crecen, un reparto de quinientas horas de estudio, las cuatro capas del contador difícil de sustituir (fundamento, supervisión, traducción y diseño del flujo), el ciclo que vuelve un tutorial competencia, un plan de cuatro trimestres y las cuatro posiciones profesionales hacia 2034. Cierra con evaluación final. Cinco videos y cinco diagramas prop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urso:contadores-e-ia · etapa:prepararse-2034 · tema:plan-de-estudio · nivel:intermedio · orden:4 · cuatro-capas · evaluacion-final-del-curs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rse para 2034: qué aprender, en qué orden y qué posición profesional conviene ocup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cierra el curso mirando la parte que depende de cada persona y no del despacho: hacia dónde se mueve el trabajo contable en los próximos ocho años, qué habilidades se agotan y cuáles crecen, cuánto vale invertir quinientas horas de estudio, qué capas hacen a un contador difícil de sustituir y cómo se ve un plan de doce meses que no termine en otra carpeta de cursos sin abri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se para 2034 no consiste en adivinar la herramienta de moda: consiste en quedarse con el trabajo que la máquina no puede firmar, y ese trabajo se entrena con casos reales y con errores anotados, no con catálogo de curs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8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cha del objeto · Lumb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 Contadores e IA (2026-2034) · Ruta: Ruta del contador aumentado · Etapa: Prepararse para 2034 · Tema 4 de 4 · Dificultad: intermedia · Duración sugerida: tres horas con videos, cinco diagramas propios, reactivos con evidencia y la evaluación final del curso · Edad referencial: desde 18 años · Prerrequisito: los objetos 1, 2 y 3: ya sabes qué se automatiza, cómo usar la herramienta sin riesgo y cómo se cobra el resultado · Autoría: Roadwise Consult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Hacia dónde se mueve el trabajo: de registrar a decid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je del cambio es fácil de enunciar y difícil de habitar: el registro se automatiza, el control se vuelve revisión por excepción, el cumplimiento se defiende con datos ordenados, la decisión se cobra y el diseño del flujo de información es el lugar donde menos gente h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Hacia dónde se mueve el trabajo: de registrar a decid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parada borra a la anterior: lo que cambia es donde pasa el día la persona que quiere seguir siendo necesar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t4-linea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Hacia dónde se mueve el trabajo: de registrar a decid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inco paradas del cambio de rol y lo que se necesita en cada un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8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209800"/>
                <a:gridCol w="2124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 ah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a vuelve defend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ión que suf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turar, clasificar, archiv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ca: es el trabajo que la máquina ya ha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 y suscripción de softwa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o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por excepción y med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muestra bien elegida y un error regist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adie quiera mirar lo ra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8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209800"/>
                <a:gridCol w="2124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 ah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a vuelve defend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ión que suf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mpl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erminar con funda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lculo reconstruible y fuente ci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fiscalización automatiz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ducir el número en una 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ocer el negocio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cliente no tenga con quién hab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8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209800"/>
                <a:gridCol w="2124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 ah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a vuelve defend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ión que suf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ntar el flujo y los contro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ceso documentado y resultados med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asez de perfiles, no de tra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029200"/>
          <a:chOff x="514350" y="247650"/>
          <a:chExt cx="8629650" cy="502920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Hacia dónde se mueve el trabajo: de registrar a decid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8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uturo de la profesión Conta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2257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en qué punto del video aparece la palabra criterio: casi siempre al final, cuando ya se habló de software. Ese orden es exactamente el que este objeto propone invertir en tu plan de estud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7339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. Hacia dónde se mueve el trabajo: de registrar a decid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tador con quince años de oficio quiere moverse de parada dentro de los próximos tres años. ¿Cuál salto es el más sólido desde el punto de vista del merc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 registro a diseño del flujo, aprendiendo primero el software del mom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 registro a control y cumplimiento, aprendiendo a verificar y a document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 registro a ventas del despach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 registro a programación a tiempo complet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. Hacia dónde se mueve el trabajo: de registrar a decid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esperar a que se estabilicen las herramientas antes de invertir tiempo en aprender a usarlas en el traba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se agota, qué crece y dónde poner quinientas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habilidades que se agotan como ventaja aunque sigan siendo base del oficio: digitar rápido, memorizar tarifas, conciliar partidas de rutina. Nadie contrata a un contador por eso, y la máquina lo hace con menos errores, de madrugada y sin pedir aume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n tres cosas, y crecen despacio: leer un dato y saber si es plausible, diseñar el flujo por donde entra la información del cliente, y sostener una decisión con fundamento ante alguien que la puede rechaz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se agota, qué crece y dónde poner quinientas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res primeras se entrenan todavia en muchos planes de estudio; las tres que crecen casi no aparecen en ning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t4-rejilla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se agota, qué crece y dónde poner quinientas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riterio para invertir quinientas horas de estudio es incómodo y simple: ponerlas donde la máquina lo hace mal, no donde lo hace ráp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parto posible de esas quinientas horas: 150 en lectura de datos y verificación de modelos, 120 en diseño del flujo de información del cliente, 130 en criterio fiscal aplicado a casos, 50 en una herramienta nueva y 50 en comunicación con el dueño de la empres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. Qué se agota, qué crece y dónde poner quinientas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reparto del plan: 150 horas a datos y verificación, 120 a diseño del flujo, 130 a criterio fiscal con casos. De las quinientas, ¿cuántas quedan para las dos partidas finales? (enter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horas): ________________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se agota, qué crece y dónde poner quinientas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8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abilidad que definirá el futuro de abogados y contador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por qué la misma habilidad aparece en dos profesiones distintas: las dos viven de responder por un criterio ante alguien con autoridad para rechaz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. Qué se agota, qué crece y dónde poner quinientas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estas ocho habilidades según el retorno que tendrán en los próximos cinco añ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rece en val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agota como ventaj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igue siendo base sin distingui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Verificar si un número generado es plausibl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iseñar el flujo por donde entra el dato del cliente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ostener un criterio fiscal ante un requeri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igitación rápida de póliz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Memorizar tarifas y artículos de la le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nciliar partidas de ruti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onocer el código fiscal y el proceso de cier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Manejar el sistema contable del despach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se agota, qué crece y dónde poner quinientas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de la clasificación anterior no es cuánto tarda cada tarea sino su resistencia: crece lo que la máquina hace mal, se agota como ventaja lo que ya hace mejor, y sigue siendo base lo que nadie puede hacer sin conocer el expedien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. Qué se agota, qué crece y dónde poner quinientas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 estas afirmaciones sobre el aprendizaje del contador reproduce un mito de mercado. ¿Cuá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er un estado de cuenta y decidir qué es raro sigue siendo trabajo de conta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aber programar es el requisito que separa al contador que sobrevive del que 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flujo de datos bien diseñado reduce más horas que una herramienta nuev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riterio se entrena anotando el error, no acumulando curso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se agota, qué crece y dónde poner quinientas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s vacantes empieza a aparecer una frase engañosa: se lee como que saber programar es el requisito que separa al contador que sobrevive del que no, cuando lo que separa es el criterio con fundamento y la capacidad de explicar un núme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iclo corto aplicado a un cliente real deja una regla de trabajo escrita y una hora liberada que alguien puede cobrar; la licencia comprada sin caso deja atajos individuales que se van cuando se va la persona que los aprendió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. Qué se agota, qué crece y dónde poner quinientas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pacho de ocho personas quiere formar a su equipo para 2034 con presupuesto limitado. ¿Qué reparto de esfuerzo tiene más probabilidad de funcion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prar licencias para todos y esperar que aprendan usándol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ciclo corto aplicado a un cliente real, con error registrado y regla de trabajo actualiz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diplomado genérico de transformación digit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ratar a un programador que resuelva lo que falte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s cuatro capas del contador difícil de sustitu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apas definen al contador difícil de sustituir: criterio fiscal con fundamento, supervisión de la herramienta, traducción del número al dueño de la empresa y diseño del flujo de datos con sus control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s cuatro capas del contador difícil de sustitu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dos primeras protegen al cliente del error; las dos ultimas protegen al contador del reemplaz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t4-capas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s cuatro capas del contador difícil de sustitu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ar una máquina no es leer lo que escribió: es saber qué pregunta hacerle a un resultado, qué caso extremo conviene probar y en qué momento rechazar la respuesta comple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erramienta se aprende en semanas; lo que tarda años es el criterio para saber cuándo la herramienta está equivocada. Por eso un plan de estudio serio empieza por el dato y el fundamento, y deja el software para el fina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219700"/>
          <a:chOff x="514350" y="247650"/>
          <a:chExt cx="8629650" cy="521970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s cuatro capas del contador difícil de sustitu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8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uturo de la Contabilidad: Uso de la Inteligencia Artificial y Machine Learn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é capa de las cuatro aparece en la conversación del webinar y cuál se menciona apenas: casi siempre la de supervisión, que es la que sostiene las otras tr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9244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. Las cuatro capas del contador difícil de sustitu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capa del contador difícil de sustituir con lo que resuelve en la práct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riterio fiscal con fundamen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upervisión de la herrami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aducción al dueño de la empre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iseño del flujo y del contro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aber qué pregunta hacerle a un resultado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vertir el número en una decisión con plazo y ries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finir cómo entra el dato y quién revisa qué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terminar, citar y defender ante la autoridad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. Las cuatro capas del contador difícil de sustitu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uatro capas del contador difícil de sustituir son criterio fiscal con fundamento, ___ de la herramienta, traducción del número al dueño de la empresa y diseño del ___ de datos con sus controle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. Las cuatro capas del contador difícil de sustitu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erramienta entrega un cuadro de resultados impecable para la reunión con el cliente. ¿Qué hace la capa de supervisión en ese momen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presenta, porque el formato ya es una garantí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de al modelo que explique su razonamien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usca el caso extremo y verifica un saldo contra la fuente origi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duce el número de cifras para no confundir al cliente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atos, automatización y la herramienta que conviene to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ce falta volverse programador ni presumirlo: basta con que alguien del despacho sepa ordenar mil renglones, cruzarlos contra el libro diario y señalar los veinte que no cuadran. Ese alguien suele valer más que un curso completo de softwar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osición incómoda es la del medio: quien no sabe ni modelar datos ni programar, pero ya compite con una máquina que hace ambas cosas mejor. Salir de ahí no exige carrera nueva; exige doscientas horas bien puesta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124450"/>
          <a:chOff x="514350" y="247650"/>
          <a:chExt cx="8629650" cy="51244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atos, automatización y la herramienta que conviene to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8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tilizar Python en la contaduría pública: Una guía prác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 la distancia entre lo que muestra y lo que hoy haces a mano: identifica una tarea de tres horas que se convierta en un archivo de veinte renglones. Esa es la inversión que se cobra so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8291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atos, automatización y la herramienta que conviene to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se 04: Tu primer Agente de Inteligencia Artificial con n8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62200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 que la herramienta, mira la estructura: disparador, consulta, regla, salida. Un flujo contable mal dibujado automatiza mal; bien dibujado, documenta el proceso del despach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76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atos, automatización y la herramienta que conviene to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hoy es un tutorial se vuelve competencia por un camino aburrido: se aplica a un caso real, se anota el error en tres columnas, se compara el criterio con alguien con más años en el oficio y se cambia una línea de la regla de trabajo del despach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0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. Datos, automatización y la herramienta que conviene to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con el que una herramienta se convierte en competencia del despach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anota el error en tres column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compara el criterio con alguien con más añ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cambia una línea de la regla de trabaj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vuelve a medir en el siguiente cierr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e aplica a un caso real con expediente abierto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1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. Datos, automatización y la herramienta que conviene to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punto estás hoy frente al trabajo que la máquina no puede firm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Ya ocupo una de las cuatro capas y lo puedo explicar con cas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toy construyendo una capa, con casos a medi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go donde la máquina llega primero: captura, clasificación y concili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sé en qué parada estoy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. Datos, automatización y la herramienta que conviene to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aportar valor al despacho basta con dominar el software contable que ya se u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e meses alcanzan para cambiar de posición profesional si se usan en casos y no en colecciones de cursos: un trimestre para ordenar el dato del cliente, uno para instalar la verificación con protocolo, uno para medir horas y resultados, y uno para vender el servicio nuev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 diez tutoriales da vocabulario de herramienta; este ciclo es lo único que produce criterio, que es lo que se cob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t4-ciclo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124450"/>
          <a:chOff x="514350" y="247650"/>
          <a:chExt cx="8629650" cy="51244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8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aprendería en lugar de la automatización en 202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úbelo a la balanza con el resto del objeto: sirve para ordenar el año, no para coleccionar temas. Si una propuesta de aprendizaje no cabe en un trimestre con caso y medida, no es un plan, es curios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8291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trimestres para cambiar de posi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imestre 1 · Ordenar el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, un flujo, una tabla limpia y un control de lo que entra. Sin esto, todo lo demás es tea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imestre 2 · Instalar la verific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 de cuatro pasos por escrito, bitácora de herramienta y una revisión por excepción que alguien sepa repet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385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imestre 3 · Medir horas y resultad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800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 cuesta atender al cliente, cuánto se liberó y qué error se detectó antes de que lo detectara la autorida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trimestres para cambiar de posi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imestre 4 · Vender el servicio nue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unión mensual con decisión, la alerta de riesgo y el cuadro de cumplimiento: el mismo dato, otro preci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 diez tutoriales da vocabulario de herramienta; aplicar uno a un expediente abierto y anotar en qué se equivocó da criterio, y lo único que se cobra en este oficio es el criteri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3 · Predi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Doce meses: el plan que sí se puede ejecu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auxiliares del mismo despacho invierten el mismo tiempo libre en aprender. Uno ve tutoriales de herramientas; el otro aplica cada herramienta a un cliente y anota en qué se equivocó. ¿Qué se espera que pase en tres añ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os dos terminen exactamente igual, porque el tiempo invertido fue el mis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quien aplicó a casos reales ocupe la capa que el despacho necesita y no pueda reemplazarse con una licencia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3 · Predi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quien vio tutoriales avance más, porque conoce más softwa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ambos queden desplazados por la máquina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 · Cómo armar el plan personal de los próximos doce meses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la posi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cuál de las cuatro capas quieres ocupar en 2034 y por qué esa y no otr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 · Cómo armar el plan personal de los próximos doce meses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el c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o un cierre propio, con expediente abierto y con algo que se pueda medir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 · Cómo armar el plan personal de los próximos doce meses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las quinientas hor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 explícito: datos, flujo, criterio fiscal, una herramienta y comunicació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 · Cómo armar el plan personal de los próximos doce meses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el error en tres column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dijo la máquina, qué calculaste tú, cuál era el correct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 · Cómo armar el plan personal de los próximos doce meses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 un par que revi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 con más años que lea la diferencia y diga qué habría hecho distinto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ce meses: el plan que sí se puede ejecutar · Cómo armar el plan personal de los próximos doce meses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al cerrar el trimest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 liberadas, errores detectados antes y una conversación de precio que ya puedes tener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Con lo que cobra mi despacho no alcanza para invertir en aprender: primero tiene que subir el ingreso.» Defiende o refuta esta afirmación con el argumento del orden de invers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lega sostiene que primero tiene que crecer el negocio y después venir la capacitación. Responde sin negar que el dinero condiciona y sin proponer un plan que dependa de un cliente nue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48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horas liberadas son el financiamiento: el ciclo empieza por automatizar la franja barata y cobrar distinto, no por esperar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de aprender con casos es casi cero comparado con el costo de un requerimiento mal defend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que espera a crecer nunca crece, porque la parte que se automatiza ya se está automatizando so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81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pa de letras del obje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 palabras del vocabulario de preparación profesional, en horizontal, en mayúsculas y sin acento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90500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8120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RITERIOQZXKLM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UNDAMENTOQZXK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UPERVISIONQZXK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ABLEROQZXKLM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LUJOQZXKLMNOPQ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ATOSQZXKLMNOPQ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TADURIAQZXK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QZXKLMNOPQRSTUV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pa de letras del obje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: CRITERIO · FUNDAMENTO · SUPERVISION · TABLERO · FLUJO · DATOS · CONTADU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tablero interactivo se juega en el O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 plan de doce mes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posición elegida / caso / horas por trimestre / qué voy a med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 2034 el trabajo contable se reparte en cuatro posiciones: el operario del registro, bajo presión de precio; el revisor de cumplimiento, en alta demanda; el contralor del dueño de la empresa, en crecimiento, y el diseñador de sistemas contables, en escasez real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on títulos de especialidad: son posiciones. Un mismo profesional puede ocupar dos en la misma semana y elegir donde pasar el tiempo es una decisión de carr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t4-matriz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quien empieza, la buena noticia es histórica: nunca fue tan barato volverse necesario. Un auxiliar que aprende a verificar y a modelar datos salta dos generaciones de oficio en tres años, porque el escalón que se estaba subiendo a mano desapareci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preparación: primero se elige la posición que se quiere ocupar y después vienen las horas de estudio; se aprende sobre casos con expediente abierto, se registra el error en tres columnas y se mide cada trimestre cuánto tiempo del día pertenece a la información y cuánto al criterio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8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ja el curso en cuatro líne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: se automatiza donde el error es barato y visible, y se firma donde el error es caro o invisible. Segundo: ningún dato de cliente sale sin base legal, minimización, contrato y registro. Tercero: se cobra el resultado, el cumplimiento y la decisión, no el tiempo de digitación. Cuarto: las horas liberadas se invierten en criterio con casos, no en más de lo mismo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as cuatro posiciones profesionales hacia 203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dos frases: qué parte de tu semana pertenece hoy a la información y qué parte al criterio. Después decide qué vas a cambiar el próximo cierre para que la segunda frase tenga más horas que la primera, y qué vas a medir para comprobar que funcion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ta es la única pregunta del curso que no puede contestar nadie más que tú, y la única que define dónde vas a estar en 2034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Memoria del cur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8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352800"/>
                <a:gridCol w="4762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jeto 1 · Qué se automati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tar la franja barata y firmar la c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jeto 2 · Usarla sin ries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tro capas antes de mover un solo d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jeto 3 · El nego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r qué se cobra, no cuánto se tar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jeto 4 · Prepara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egir posición y entrenar con ca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Memoria del curso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ct-04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paradas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, control, cumplimiento, decisión y diseño del flujo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ientas horas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 la máquina lo hace mal: datos, flujo, criterio, herramienta y conversación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apas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, supervisión, traducción al dueño y diseño del control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olumnas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dijo la máquina, qué calculaste tú, cuál era el correcto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trimestres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r el dato, instalar la verificación, medir y vender el servicio nuevo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osiciones 203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 · Tarjetas del cierre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io bajo presión, revisor en demanda, contralor creciendo, diseñador en escasez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as cuatro posiciones profesionales hacia 203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8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3620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va a firmar una declaración por ti, ni a recibir un requerimiento por ti, ni a mirar a un dueño de empresa a los ojos para decirle que su número está mal. En eso consiste, todavía y por mucho tiempo, ser contador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6955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6765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Cierre del curso Contadores e IA (2026-2034)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luación final del curso · Contadores e IA (2026-2034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que-se-automatiza-y-que-se-firm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usarla-sin-riesgo-profesio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l-negocio-y-el-pues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pararse-para-203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luación final del curso · Contadores e IA (2026-2034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6 / 8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Cerraste la ruta: sabes qué se automatiza y qué se firma, cómo mover datos de un cliente sin exposición, por qué se cobra el resultado y no la digitación, y dónde poner las próximas quinientas horas. El siguiente paso no es otro curso: es un cierre mensual con protocolo, bitácora y una reunión de treinta minutos con decis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4797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Falta todavía en alguna de las cuatro etapas. Vuelve al objeto donde fallaste: si el hueco es qué se automatiza, empieza por el objeto 1; si es el dato del cliente, el 2; si es el precio, el 3; si es tu posición en 2034, el 4. Este curso no se aprueba leyendo: se aprueba midiendo un cierre propio con protocolo escrito.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este objeto dentro de la ruta del curs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7 / 8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2124075"/>
                <a:gridCol w="5991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resas y cumplimiento Méx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r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dores e IA (2026-2034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a del contador aumen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rse para 203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Área de conoc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duría · formación y proyecto profes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este objeto dentro de la ruta del curs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8 / 8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14675"/>
        </p:xfrm>
        <a:graphic>
          <a:graphicData uri="http://schemas.openxmlformats.org/drawingml/2006/table">
            <a:tbl>
              <a:tblPr firstRow="1" bandRow="1"/>
              <a:tblGrid>
                <a:gridCol w="2124075"/>
                <a:gridCol w="5991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rse para 2034: qué aprender, en qué orden y qué posición profesional conviene ocup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jeto en la r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 de 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icult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me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d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estudio con video, diagrama propio y reactivos con 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rrequi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objetos 1, 2 y 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este objeto dentro de la ruta del curs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ct-04"/>
              </a:rPr>
              <a:t><![CDATA[Contadores e IA: prepararse para 2034, las cuatro capas del contador difícil de sustit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9 / 8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562100"/>
        </p:xfrm>
        <a:graphic>
          <a:graphicData uri="http://schemas.openxmlformats.org/drawingml/2006/table">
            <a:tbl>
              <a:tblPr firstRow="1" bandRow="1"/>
              <a:tblGrid>
                <a:gridCol w="2124075"/>
                <a:gridCol w="5991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fil de re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dor público, auxiliar contable, responsable de nómina o dueño de despa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adwise Consult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2026-10-25T00:37:51Z</dcterms:created>
  <dcterms:modified xsi:type="dcterms:W3CDTF">2026-10-25T00:37:51Z</dcterms:modified>
  <dc:title>Contadores e IA: prepararse para 2034, las cuatro capas del contador difícil de sustituir</dc:title>
  <dc:description>Presentación editable del OA «Contadores e IA: prepararse para 2034, las cuatro capas del contador difícil de sustituir». Enlace: https://tecnologia.lumbre.lat/object/ct-04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