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o que la máquina abarata y lo que no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5jS1L84Qsc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proceso con costo visible y medible, como responder dudas de stock y generar cotizaciones, con línea base escr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imer proyecto debe poder medirse en semanas y revertirse sin daño: responder y cotizar tiene costo y tiempo conocidos, mientras que cambiar el punto de venta es un proyecto de otro tamaño y de otro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ontera de lo delegable en una empresa no la marca lo que la máquina hace bien sino lo que cuesta equivocarse: un error en una descripción de producto se corrige leyendo, un error en una condición de crédito se cobra en caja tres meses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riterio es el costo del error y quién lo paga: un texto impecable sobre una condición de pago equivocada es más peligroso que un texto torpe que alguien corrige antes de envi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ontera de lo delegable en una empresa no la marca lo que la máquina hace bien sino lo que cuesta equivocarse: un error en una descripción de producto se corrige leyendo, un error en una condición de crédito se cobra en caja tres meses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o que cuesta implementar y por qué se queda a medias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Lo que cuesta implementar y por qué se queda a medias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ZwwpxZACSa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egir un proceso con costo visible → Escribir la línea base: tiempos, cierres y reclamos actuales → Piloto acotado con un responsable y una fecha → Integrar al sistema real sin pasos extra para el equipo → Decidir si se escala, se compra o se cance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parada es la que casi nadie hace y es la que decide si el proyecto va a poder defenderse: sin línea base no hay forma de saber si mejoró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iloto que no tiene línea base no demuestra nada: sin saber cuánto tardabas en responder, cuánto cerrabas y cuánto reclamabas antes de la herramienta, cualquier mejora reportada por el proveedor es una opinión con logotipo, y la idea de que la línea base se puede reconstruir después es justo el argumento con el que se defiende esa opin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línea base se puede reconstruir después con los números del proveedor, así que no es requis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base se escribe antes de tocar nada, con tus números y tus tiempos: reconstruirla después obliga a comparar contra un pasado que nadie registró, y esa comparación siempre favorece al provee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ínea base se puede reconstruir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240 pesos por semana (tolerancia ±20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oce personas por seis horas son 72 horas semanales en ese trabajo; la mitad son 36 horas liberadas y a 90 pesos por hora dan 3 240 pesos semanales de capacidad, no de ahorro: si esas horas no se asignan a algo, se rellenan y el dinero aparece solo en el dis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una dedica 6 horas semanales a contestar mensajes y coordinar usa 72 horas por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Por qué fracasa la mitad de los proyectos (y ya pasó antes)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VsajfcgsJz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KL_Egxd_B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VrLVB0UJc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Se compró sin elegir un proceso concr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la causa raíz de las otras tres: un proceso bien elegido obliga a nombrar dueño, a mirar si hay datos y a decidir qué se deja de hacer, que es justo lo que no hace quien compra por presión de mer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rón repetido de la transformación digital se está volviendo a repetir con la inteligencia artificial: se compra tecnología sin elegir un proceso concreto, nadie retira la tarea antigua y el ahorro se lo come la operación, y a los dos años queda una renta mensual y un equipo que desconf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sponder dudas frecuentes de producto → Se puede delegar con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enerar el borrador de la cotización → Se puede delegar con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lasificar movimientos para la conciliación → Se puede delegar con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gerir qué producto empujar este mes → Se apoya pero decide una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iorizar a qué cliente llamar hoy → Se apoya pero decide una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ar crédito a quien no tiene historial → No se de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ecidir despedir o retener a alguien → No se de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este tema: ninguna decisión que afecte precio, crédito, personal o promesa de entrega se delega por completo a un modelo; todo producto automático se trata como borrador que alguien con responsabilidad revisa, y todo proyecto se mide contra una línea base escrita antes de fir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l proceso viejo sigue existiendo, la herramienta suma capacidad pero no quita trabajo: el costo baja solo cuando alguien retira algo, y retirar es una decisión que nadie toma por cortes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rón repetido de la transformación digital se está volviendo a repetir con la inteligencia artificial: se compra tecnología sin elegir un proceso concreto, nadie retira la tarea antigua y el ahorro se lo come la operación, y a los dos años queda una renta mensual y un equipo que desconf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. Lo que sí cambia y lo que no cambia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adie sobra: cambia de tareas, y quien no cambia queda sobrecargado con lo que la máquina no ha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fecto observado no es el despido masivo sino la redefinición incómoda: la captura y la respuesta dejan de ser el trabajo, aparecen el control de excepciones y la atención de lo difícil, y sin una conversación clara el resultado es más carga para el que entendió y más confusión para el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rabajo administrativo no desaparece en cinco a ocho años: se redefine y se presiona. Sube el valor de quien sabe controlar excepciones, atender y medir; baja el de quien captura y archiva; y aparece una función que casi nadie presupuesta: el que revisa qué produce la herramienta y qué hace con los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é hace con los datos de tus clientes, con qué finalidad y por cuánto tie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ase de clientes es el activo que menos se puede reponer: un proveedor que la usa para entrenar no está cobrando menos, está cobrando distinto, y ese cobro no aparece en la fac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ay un costo que no aparece en la cotización del proveedor: la base de clientes. Subir correos, teléfonos y compras a una herramienta gratuita entrega a un tercero el activo más difícil de reconstruir de la empresa, y lo hace sin contrato, sin finalidad declarada y sin plazo de bor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ás l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e valle de implementación es donde se abandona la mitad de los proyectos, y es también donde se decide si la empresa va a poder volver a inten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real de implementar no es la licencia: es el mes de ordenar los datos, convencer al equipo de cambiar su manera de trabajar y aguantar el periodo en que la herramienta hace lento lo que ya estaba hecho, y por eso casi todo proyecto de este tipo falla por la mi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Hacia 2034: la herramienta deja de ser ventaja» (2 de 3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. Hacia 2034: la herramienta deja de ser ventaja» (3 de 3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r la operación para la década, en cinc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Un proceso, no una prom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el que más horas te quita y más errores produce, y escríbelo con su costo mens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r la operación para la década, en cinc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Línea base con tus núme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iempos de respuesta, cierre, reclamos y horas administrativas antes de toc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r la operación para la década, en cinc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Responsable con nom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guien que decide, que revisa y que puede cancelar el proyecto sin ofend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r la operación para la década, en cinc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Reglas de datos por esc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sale de la empresa, con qué contrato, qué se anonimiza y qué no se sube ja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r la operación para la década, en cinc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Retira una tarea vie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mbra qué práctica desaparece este trimestre: sin eso no hay ahorro, hay doble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tecnologia.lumbre.lat/object/emp-01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década en la empresa, por tramos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emp-01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proceso que más horas te quita cada semana, su costo mensual aproximado y la línea base con la que sabrías si mejoró. Después contesta la pregunta incómoda: si esa automatización funciona, ¿qué tarea existente vas a retirar de la empresa este trimestre y a quién se lo tienes que dec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2 · Reflexión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emp-01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Qué abarata la máqu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eer, escribir y contestar: el lenguaje de la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Frontera de deleg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marca el costo del error, no la calidad del tex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Línea b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us números antes de la herramienta: sin eso no hay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osto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atos, adopción y valle de implementación, no la lic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Tarea ret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ahorro aparece cuando algo viejo deja de hac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Ventaja en 203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atos propios, proceso documentado y clientes que confí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Hacia 2034: la herramienta deja de ser ventaja · Memoria del tema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Hacia 2034: la herramienta deja de ser ventaja · Memoria del tema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a de letras: Sopa de letras del tema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opa de letras del tema 1» (2 de 2)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ónde vive este objeto dentro de la ruta del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517" r:id="rId1"/>
    <p:sldLayoutId id="2481901518" r:id="rId2"/>
    <p:sldLayoutId id="2481901519" r:id="rId3"/>
    <p:sldLayoutId id="24819015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b97a0121bedc6f36c6f2e15af791e5b0dcd3199417eb9c21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b97a0121bedc6f36c6f2e15af791e5b0dcd3199417eb9c22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tecnologia.lumbre.lat/object/emp-01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5jS1L84QscQ3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www.youtube.com/watch?v=5jS1L84QscQ" TargetMode="External"/>
  <Relationship Id="rId5" Type="http://schemas.openxmlformats.org/officeDocument/2006/relationships/hyperlink" Target="https://www.youtube.com/watch?v=5jS1L84QscQ" TargetMode="External"/>
  <Relationship Id="rId6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tecnologia.lumbre.lat/object/emp-01" TargetMode="External"/>
  <Relationship Id="rId5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ZwwpxZACSaE7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www.youtube.com/watch?v=ZwwpxZACSaE" TargetMode="External"/>
  <Relationship Id="rId5" Type="http://schemas.openxmlformats.org/officeDocument/2006/relationships/hyperlink" Target="https://www.youtube.com/watch?v=ZwwpxZACSaE" TargetMode="External"/>
  <Relationship Id="rId6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VsajfcgsJzM8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www.youtube.com/watch?v=VsajfcgsJzM" TargetMode="External"/>
  <Relationship Id="rId5" Type="http://schemas.openxmlformats.org/officeDocument/2006/relationships/hyperlink" Target="https://www.youtube.com/watch?v=VsajfcgsJzM" TargetMode="External"/>
  <Relationship Id="rId6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KL_Egxd_Bw9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www.youtube.com/watch?v=HKL_Egxd_Bw" TargetMode="External"/>
  <Relationship Id="rId5" Type="http://schemas.openxmlformats.org/officeDocument/2006/relationships/hyperlink" Target="https://www.youtube.com/watch?v=HKL_Egxd_Bw" TargetMode="External"/>
  <Relationship Id="rId6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VrLVB0UJcs10.jpg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www.youtube.com/watch?v=UVrLVB0UJcs" TargetMode="External"/>
  <Relationship Id="rId5" Type="http://schemas.openxmlformats.org/officeDocument/2006/relationships/hyperlink" Target="https://www.youtube.com/watch?v=UVrLVB0UJcs" TargetMode="External"/>
  <Relationship Id="rId6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tecnologia.lumbre.lat/object/emp-01" TargetMode="External"/>
  <Relationship Id="rId5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hyperlink" Target="https://tecnologia.lumbre.lat/object/emp-01" TargetMode="External"/>
  <Relationship Id="rId5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hyperlink" Target="https://tecnologia.lumbre.lat/object/emp-01" TargetMode="External"/>
  <Relationship Id="rId4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01" TargetMode="External"/>
  <Relationship Id="rId3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rial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le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racas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qué partes de la operación de una empresa propia se apoyan en modelos entre 2026 y 2034 con el criterio del costo del error; dimensionar el costo real de implementar más allá de la licencia; reconocer el patrón de fracaso de los proyectos tecnológicos; anticipar el efecto sobre la expectativa del cliente y sobre los puestos administrativos; y escribir un plan con línea base, responsable, reglas de datos y una tarea que se reti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 1 de 8, apertura de la etapa Qué cambia en la operación. El mapa real de la automatización empresarial en cinco a ocho años: qué abarata la máquina y qué no, la frontera entre tarea delegable y decisión que firma el dueño, el costo real de implementar y el valle de adopción, por qué fracasa la mitad de los proyectos como ya pasó con la transformación digital, la nueva vara del cliente, el trabajo administrativo y el dato del cliente como activo. Cinco videos y cuatro diagra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rso:empresarios-e-ia · etapa:que-cambia-en-la-operacion · tema:automatizacion-operativa · nivel:intermedio · orden:1 · pyme · estructura-de-cost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cambia en la operación: el mapa real de la automatización en una empresa prop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de negocio pasa la semana contestando, coordinando, persiguiendo pagos y revisando números que llegan tarde. Este tema no trata de si la máquina piensa ni de si va a desaparecer los empleos: trata de qué partes concretas de esa semana se van a apoyar en modelos entre 2026 y 2034, cuánto cuesta de verdad implementarlas, qué pasa con el ahorro prometido y por qué tantos proyectos terminan en una renta mensual sin consecuenc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próximos cinco a ocho años la inteligencia artificial no va a transformar a las empresas de golpe: va a volver barata una parte específica de la operación que hoy es cara y lenta, que es leer, escribir y contestar, y ese abaratamiento cambia más el costo de administrar que el costo de produci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 del objeto · Lum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 Empresarios e IA (2026-2034) · Ruta: Ruta del empresario aumentado · Etapa: Qué cambia en la operación · Tema 1 de 8 · Dificultad: intermedia · Duración sugerida: dos horas quince con cinco videos, cuatro diagramas propios y reactivos con evidencia · Prerrequisito: ninguno: este tema abre la ruta · Autoría: Roadwise Consult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la máquina abarata y lo que 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ontera de lo delegable en una empresa no la marca lo que la máquina hace bien sino lo que cuesta equivocarse: un error en una descripción de producto se corrige leyendo, un error en una condición de crédito se cobra en caja tres meses despué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la máquina abarata y lo que 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decirlo en términos de dinero y no de tecnología: la operación de una empresa pequeña es en gran parte lenguaje. Cotizaciones, respuestas, recordatorios, conciliaciones, reportes, avisos, publicidades, notas internas. Todo eso es producción de texto y números, y es justamente lo que costaba horas y ahora cuesta minutos. Lo que no es lenguaje sigue costando lo mismo: conseguir el cliente, cumplir la entrega, cobrar el saldo y sostener la confianza del equip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la máquina abarata y lo qu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áquina resuelve las cuatro primeras etapas; la quinta es la que define si la empresa sigue ahí el próximo trimest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emp1-flujo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la máquina abarata y lo qu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ligencia Artificial para PYMEs: Beneficios y primeros pa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tres procesos menciona el video como primer paso y compara con la lista de tu semana: si ninguno tiene un costo mensual claro, estás eligiendo por moda y no por din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. Lo que la máquina abarata y lo que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erretería quiere empezar con inteligencia artificial. ¿Cuál es la elección más defendible para el primer proy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robot de atención que publique ofertas en red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roceso con costo visible y medible, como responder dudas de stock y generar cotizaciones, con línea base escri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urso de capacitación para todo el equipo sobre qué es la 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 el sistema de punto de venta por uno que traiga IA integrad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. Lo que la máquina abarata y lo que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pacidad de una herramienta para producir texto correcto es el criterio para decidir si se le puede delegar esa tarea en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la máquina abarata y lo qu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tareas del dueño de una PyME con su apoyo automático y el costo real de cada erro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28825"/>
                <a:gridCol w="20859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 de la 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 la máqu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ue siendo tuy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de equivocar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star duda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 fuera de horario y sin cans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no sabe y la promesa de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: se corrige en el mo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r y dar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ma el documento y calc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argen, el plazo y quién 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: se cobra en c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28825"/>
                <a:gridCol w="20859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 de la 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 la máqu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ue siendo tuy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de equivocar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r facturas y concil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sifica y detecta excep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qué excepción se acepta y qué se recl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o: se ve en el cierre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ar conten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e borradores en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ono, la verdad del producto y la of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o: se ve antes de publ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28825"/>
                <a:gridCol w="208597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area de la sem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 la máqu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ue siendo tuy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de equivocar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r prospe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erda y ordena el pipeli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negociación y el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o: el cliente se va a o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ir crédito o des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e histo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decisión y su respons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delegación: la firma el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real de implementar no es la licencia: es el mes de ordenar los datos, convencer al equipo de cambiar su manera de trabajar y aguantar el periodo en que la herramienta hace lento lo que ya estaba hecho, y por eso casi todo proyecto de este tipo falla por la mit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cifra que ayuda a dimensionar: la licencia suele ser la parte chica del proyecto. Ordenar los datos, escribir el procedimiento que nadie documentó y sostener el periodo en que todo va más lento suele costar más horas internas que el costo anual del software, y esas horas son del dueño o del encargado, que son las dos personas menos disponibles de la empres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conviene ponerle número a la promesa antes de pagarla. Una empresa de doce personas donde cada una dedica 6 horas semanales a contestar mensajes y coordinar usa 72 horas por semana en ese trabajo; la mitad son 36 horas recuperables, que a 90 pesos por hora valen 3 240 pesos semanales de capacidad. Capacidad, no ahorro: la diferencia entre las dos palabras es todo el problema de este te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empo que libera la máquina no es ahorro si no se asigna a vender o a pensar: se lo vuelve a llevar la ope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emp1-barras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uánto cuesta implementar IA en una PyME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as partidas que menciona el video con las que no aparecen nunca en una cotización: las horas de tu equipo y el costo de volver atr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Lo que cuesta implementar y por qué se queda a med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iloto que no tiene línea base no demuestra nada: sin saber cuánto tardabas en responder, cuánto cerrabas y cuánto reclamabas antes de la herramienta, cualquier mejora reportada por el proveedor es una opinión con logotipo, y la idea de que la línea base se puede reconstruir después es justo el argumento con el que se defiende esa opin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Lo que cuesta implementar y por qué se queda a med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cinco paradas de un proyecto de automatización en una empresa, de la primera a la últi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ir la línea base: tiempos, cierres y reclamos actu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loto acotado con un responsable y una fe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ntegrar al sistema real sin pasos extra para el equip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dir si se escala, se compra o se cance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egir un proceso con costo visibl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Lo que cuesta implementar y por qué se queda a med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 estas afirmaciones sobre implementar automatización es falsa. ¿Cuá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un proceso con costo visible es el primer paso de cualquier proy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ínea base se puede reconstruir después con los números del proveedor, así que no es requis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n medición antes de firmar, la mejora reportada es una opinión con logotip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decisión de escalar conviene tener fecha y responsable desde el inici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. Lo que cuesta implementar y por qué se queda a med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con 12 personas dedica 6 horas semanales por persona a contestar mensajes y coordinar. Si una herramienta reduce ese tiempo a la mitad y la hora interna se valúa en 90 pesos, ¿cuántos pesos por semana se liberan? Redondea a ci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 por semana): ________________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trón repetido de la transformación digital se está volviendo a repetir con la inteligencia artificial: se compra tecnología sin elegir un proceso concreto, nadie retira la tarea antigua y el ahorro se lo come la operación, y a los dos años queda una renta mensual y un equipo que desconfí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trón es reconocible para cualquiera que vivió la ola de transformación digital de la década pasada: se compra primero y se define después, se nome un proyecto sin dueño, se deja intacta la tarea antigua, y al final conviven el proceso nuevo y el viejo, que es la manera más cara de trabajar. La inteligencia artificial no va a ser distinto; va a ser más rápido y más barato equivocar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Por qué fracasa el 70% de la transformación digital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dos causas que se repiten en el video y escríbelas en forma de pregunta para tu propio proyecto antes de firmar cualquier lic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s pierden dinero sin reglas claras en inteligencia artifici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 qué tipo de reglas faltan en los casos que se describen y compáralas con lo que tu empresa tiene escrito hoy: casi siempre el hueco está en datos y en quién deci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ymes se encuentran lejos de beneficiarse con la inteligencia artifici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qué barrera pesa más en el reportaje: costo, capacitación o falta de datos. Esa barrera es la que tu plan tiene que resolver primero si quieres ser la excep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or qué fracasa la mitad de los proyectos (y ya pasó ante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reguntas que separan un proyecto de una compra de hu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firmar: ¿qué proceso exacto se ataca y cuánto cuesta hoy?, ¿quién es responsable con nombre, no con puesto?, ¿contra qué número se va a medir y en qué fecha?, y ¿qué tarea existente se retira cuando esto funcione? Si la propuesta no puede contestar las cuatro, no es un proyecto: es una suscripció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Por qué fracasa la mitad de los proyectos (y ya pasó ante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razones te ha pasado a ti (o a tu socio) en un proyecto tecnológico que no funcion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compró sin elegir un proceso concre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adie era responsable del result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había datos ordenados para empez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a tarea antigua se retiró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Por qué fracasa la mitad de los proyectos (y ya pasó ante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según lo que admite delegarse en una empresa en 2026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puede delegar con revis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apoya pero decide una perso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deleg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ponder dudas frecuentes de produc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enerar el borrador de la cotización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lasificar movimientos para la concili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gerir qué producto empujar este 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iorizar a qué cliente llamar ho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ar crédito a quien no tiene histor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Decidir despedir o retener a alguie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Por qué fracasa la mitad de los proyectos (y ya pasó ante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intacta la tarea antigua al automatizar un proceso es la razón por la que el ahorro no apar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o que sí cambia y lo que no camb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í cambia rápido es la expectativa del cliente: cuando una empresa responde en veinte segundos a cualquier hora, el vecino que tarda dos días no compite por precio, compite por paciencia, y esa vara ya no la fija la empresa sino la máqui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efecto menos comentado y más persistente: la vara del cliente se mueve y no vuelve. Cuando alguien de tu sector contesta en veinte segundos a las once de la noche, tus clientes no comparan contra ti, comparan contra la mejor experiencia que tuvieron esa semana, y la lentitud deja de ser un defecto tolerable para volverse una razón de cambi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o que sí cambia y lo que no camb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administrativo no desaparece en cinco a ocho años: se redefine y se presiona. Sube el valor de quien sabe controlar excepciones, atender y medir; baja el de quien captura y archiva; y aparece una función que casi nadie presupuesta: el que revisa qué produce la herramienta y qué hace con los dato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o que sí cambia y lo que no camb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práctica: se apoya donde el error es barato y visible; se firma donde el error cuesta clientes, dinero o un ju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emp1-rejilla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Predi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Lo que sí cambia y lo que no camb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stribuidora de 20 personas incorpora asistentes para atención y captura. Antes de leer el desenlace habitual, ¿qué crees que ocurre con el equipo en los dos años siguient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reduce la plantilla de inmedia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adie sobra: cambia de tareas, y quien no cambia queda sobrecargado con lo que la máquina no ha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odos se dedican a vend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empresa cancela la herramienta al ver que no sirve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o que sí cambia y lo que no camb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costo que no aparece en la cotización del proveedor: la base de clientes. Subir correos, teléfonos y compras a una herramienta gratuita entrega a un tercero el activo más difícil de reconstruir de la empresa, y lo hace sin contrato, sin finalidad declarada y sin plazo de borr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horas que libera la máquina no se convierten solas en ventas ni en estrategia: en la mayoría de las empresas se rellenan con más mensajes y más reportes, porque nadie decidió en qué se gastaban, y el dueño termina igual de saturado pero con una herramienta nueva abierta en segundo plan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Lo que sí cambia y lo que no camb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veedor ofrece un asistente gratis que aprende de los chats con tus clientes. ¿Qué hay que revisar antes de acep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calificación de la app sea al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é hace con los datos de tus clientes, con qué finalidad y por cuánto tiemp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mayoría de tu competencia ya lo us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asistente responda en español neutr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. Lo que sí cambia y lo que no camb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cencia es la parte chica del proyecto: el costo real está en ordenar los datos, convencer al equipo y aguantar el periodo en que la herramienta hace ___ lo que ya estaba hech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este tema: ninguna decisión que afecte precio, crédito, personal o promesa de entrega se delega por completo a un modelo; todo producto automático se trata como borrador que alguien con responsabilidad revisa, y todo proyecto se mide contra una línea base escrita antes de firma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te tema dejara una sola idea, sería esta: en cinco a ocho años la inteligencia artificial va a ser tan difícil de distinguir entre competidores como lo es hoy tener teléfono o llevar contabilidad. Todo el mundo la va a tener. Lo que va a seguir siendo escaso es una empresa que sabe qué quiere, que tiene sus datos ordenados, que documentó sus procesos y que conserva clientes que confían, porque eso no se instal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todos compran la misma herramienta, la herramienta deja de ser ventaja: la ventaja se mueve a los datos propios ordenados, al proceso documentado y a la relación con el cliente, que son las tres cosas que un competidor no puede descargar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no es tecnológica ni de presupuesto: una empresa midió antes de firmar y la otra firmó para no me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emp1-contraste.sv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Preparar la operación para la década, en cinco movimientos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ceso, no una prom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el que más horas te quita y más errores produce, y escríbelo con su costo mensual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Preparar la operación para la década, en cinco movimientos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 base con tus númer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 de respuesta, cierre, reclamos y horas administrativas antes de tocar na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Preparar la operación para la década, en cinco movimientos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able con nomb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que decide, que revisa y que puede cancelar el proyecto sin ofenders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Preparar la operación para la década, en cinco movimientos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 de datos por escri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ale de la empresa, con qué contrato, qué se anonimiza y qué no se sube jamá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Preparar la operación para la década, en cinco movimientos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 una tarea vie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 qué práctica desaparece este trimestre: sin eso no hay ahorro, hay doble trabaj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écada en la empresa, por tram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26-2027 · Atención y papele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, capturar y redactar se apoya en modelos; falta medir y poner reg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27-2029 · Venta asist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empieza a esperar respuesta inmediata y quien no la da pierde sin competencia visi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385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29-2031 · Datos y tabler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00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pregunta en lenguaje natural; la calidad de la respuesta depende de lo que registró ant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écada en la empresa, por tram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31-2033 · Puestos redefini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trata por criterio y control de excepciones, no por captura; aparece quien revisa herramie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34 · Ventaja desplaz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erramienta es de todos; ganan quienes tienen datos propios, proceso escrito y clientes que confía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Mi competencia ya está usando estas herramientas y yo voy a quedar obsoleto: hay que comprar algo ya, aunque sea a media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cio insiste en adoptar una herramienta cuanto antes para no quedarse atrás. Contesta distinguiendo velocidad de adopción de valor captu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48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tar rápido y medir tarde produce exactamente el mismo resultado que no adoptar, pero con gasto y con equipo desconfiad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sión de competencia se responde con un piloto de seis semanas con línea base, no con una licencia an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adie puede copiar esta semana es tu proceso escrito y tus datos ordenados: ahí conviene apu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2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Hacia 2034: la herramienta deja de ser vent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proceso que más horas te quita cada semana, su costo mensual aproximado y la línea base con la que sabrías si mejoró. Después contesta la pregunta incómoda: si esa automatización funciona, ¿qué tarea existente vas a retirar de la empresa este trimestre y a quién se lo tienes que dec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última pregunta es la que separa un proyecto de una compra: si no hay tarea que retirar, el ahorro va a aparecer en la presentación y no en la caj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2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 mapa de automatización: proceso / costo hoy / línea base / dueño / qué tarea se reti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proceso, costo mensual, línea base, responsable y tarea a reti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abarata la máquin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, escribir y contestar: el lenguaje de la operación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 de delegación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rca el costo del error, no la calidad del text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base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 números antes de la herramienta: sin eso no hay prueb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real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 adopción y valle de implementación, no la licenci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 retirada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horro aparece cuando algo viejo deja de hacerse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 en 203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Tarjetas del tema 1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propios, proceso documentado y clientes que confía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Memoria del tema 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48025"/>
                <a:gridCol w="4867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r sin p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roceso con costo visible y due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medición po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nea base escrita antes de fir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ble trabajo perman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ar la tarea que se reti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se de clientes entre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 de datos y contrato de tra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 · Memoria del tema 1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pa de letras del tema 1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palabras de la operación empresarial, en horizontal, en mayúsculas y sin acento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9050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812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COSTOQZXKL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LINEABASEQX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PROCESOQZXX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MARGENQZXK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RESPONSAB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CLIENTEQZXX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DATOQZKLMN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XAHORROQZXKL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pa de letras del tema 1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: COSTO · LINEABASE · PROCESO · MARGEN · RESPONSABLE · CLIENTE · DATO · AHOR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tablero interactivo se juega en el OA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Hacia 2034: la herramienta deja de ser vent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7145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cinco a ocho años la inteligencia artificial va a ser tan difícil de distinguir entre competidores como hoy tener teléfono: todo el mundo la va a tener, y la ventaja se va a mover a los datos propios, al proceso documentado y a los clientes que confían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0384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0194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Idea central del tema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247900"/>
                <a:gridCol w="5867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istración y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resarios e IA (2026-2034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 del empresario aumen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ambia en la ope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Área de conoc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eración y estructura de co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14675"/>
        </p:xfrm>
        <a:graphic>
          <a:graphicData uri="http://schemas.openxmlformats.org/drawingml/2006/table">
            <a:tbl>
              <a:tblPr firstRow="1" bandRow="1"/>
              <a:tblGrid>
                <a:gridCol w="2247900"/>
                <a:gridCol w="5867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ambia en la operación: el mapa real de la automatización en una empres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jeto en la ru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de 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icu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d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estudio con video, diagrama propio y reactivos con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rrequi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ng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vive este objeto dentro de la ruta del curs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01"/>
              </a:rPr>
              <a:t><![CDATA[Qué cambia en la operación: mapa real de la automatización empresarial, costo de implementar y por qué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2247900"/>
                <a:gridCol w="5867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adwise Consul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2026-10-24T23:40:44Z</dcterms:created>
  <dcterms:modified xsi:type="dcterms:W3CDTF">2026-10-24T23:40:44Z</dcterms:modified>
  <dc:title>Qué cambia en la operación: mapa real de la automatización empresarial, costo de implementar y por qué fracasan los proyectos</dc:title>
  <dc:description>Presentación editable del OA «Qué cambia en la operación: mapa real de la automatización empresarial, costo de implementar y por qué fracasan los proyectos». Enlace: https://tecnologia.lumbre.lat/object/emp-01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