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s tres capas del gasto (y la que aparece en la cotización)»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TXiSZ7eP-L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imar las horas internas de ordenamiento, integración, capacitación y posible reversión d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cencia es la parte visible y chica del gasto: la decisión correcta se toma sobre el total, y el total se compone sobre todo de horas propias, que son las más caras y las más esc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del gasto: la suscripción que cotiza el proveedor, las horas internas para ordenar datos y escribir el procedimiento que nadie documentó, y el costo de sostener al equipo durante el mes en que la herramienta hace más lento lo que ya estaba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ele ser menos de la cuarta parte: ordenar datos, integrar y sostener al equipo durante el arranque cuesta más horas internas que el costo anual del softwa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del gasto: la suscripción que cotiza el proveedor, las horas internas para ordenar datos y escribir el procedimiento que nadie documentó, y el costo de sostener al equipo durante el mes en que la herramienta hace más lento lo que ya estaba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fe3mnI4qK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mo del proveedor con sus propios datos → Línea base escrita con números de la empresa → Piloto en un solo proceso, con responsable y fecha → Integración al sistema real sin pasos extra → Medición contra la línea base y decisión de escalar o cance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parada es la que casi nadie hace: sin línea base propia, la única medición disponible es la que conviene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ún proyecto se defiende sin línea base: un número propio, anotado antes de firmar, que diga cuánto tardabas en responder, cuánto tardabas en cobrar y cuánto se te perdía cada mes. Sin ese número, la única versión disponible del resultado es la del proveedor, y la idea de que la línea base se puede reconstruir después es justo el argumento con el que se defiende es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línea base se puede reconstruir después con los números del proveedor, así que no es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onstruir la línea base después obliga a comparar contra un pasado que nadie registró, y esa comparación siempre favorece al proveedor: por eso se escribe antes de firmar, con tus números y tus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nea base se puede reconstrui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sostiene si estaba previsto y se corrigió el guion; se abandona si se leyó como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atrón más común es el abandono en el valle: se invierte en la demo, se suelta en el mes lento y se concluye, con la peor evidencia posible, que la tecnología no funciona para empresas como 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e mes tiene nombre: valle de implementación. Es el periodo en que el proceso nuevo todavía no rinde y el viejo ya no se usa con confianza, y es exactamente ahí donde se abandona la mitad de los proyectos, porque el dueño lo lee como fracaso y no como par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Predi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apacidad, ahorro y la tarea que hay que retir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hkoO2Q68_Z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ja de hac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tirar es lo que convierte la mejora en dinero, y es también la parte que nadie ejecuta por cortesía con el equipo o por pereza de reescribir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as liberadas no son ahorro. El ahorro contable aparece cuando una tarea deja de hacerse, cuando baja la merma, cuando se cobra antes o cuando se evita un sobretiempo; mientras tanto, lo que se produjo fue capacidad, y la capacidad sin asignación se rellena sola con más mens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aja el sobretiempo del equipo de facturación → Ahorro en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cobra a 12 días en lugar de a 26 → Ahorro en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nos producto vencido por pronóstico de compra → Ahorro en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reinta horas libres que se van en más reportes → Capacidad sin asig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testamos también los domingos, sin más ventas → Capacidad sin asig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presentación nueva del avance semanal → Capacidad sin asig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mpañas más bonitas con el mismo margen → Ni una ni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n tablero que nadie mira pero todos actualizan → Ni una ni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as liberadas no son ahorro. El ahorro contable aparece cuando una tarea deja de hacerse, cuando baja la merma, cuando se cobra antes o cuando se evita un sobretiempo; mientras tanto, lo que se produjo fue capacidad, y la capacidad sin asignación se rellena sola con más mens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 meses (toleranci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inta horas por 90 pesos son 2 700 pesos de capacidad al mes; 40 000 entre 2 700 da unos 15 meses. El número útil no es ese: es preguntar si esas horas van a producir 2 700 pesos de verdad, porque si se rellenan con más mensajes, la recuperación es infin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inta horas mensuales libe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pacidad → Horas liberadas que nadie asig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horro contable → Menos sobretiempo, menos merma, cobranza más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greso adicional → Más cierres por el mismo equipo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oculto → Horas del dueño para ordenar datos y escribir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as liberadas no son ahorro. El ahorro contable aparece cuando una tarea deja de hacerse, cuando baja la merma, cuando se cobra antes o cuando se evita un sobretiempo; mientras tanto, lo que se produjo fue capacidad, y la capacidad sin asignación se rellena sola con más mens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Ponerle número a la decisión: recuperar, medir y cancela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Ponerle número a la decisión: recuperar, medir y cancela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ANJNjxC4pXQ]]></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JF-tHBWMM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co: me guío por lo que dice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yoría de las empresas pequeñas está en la tercera o cuarta casilla, y por eso los proyectos se defienden con opinión en lugar de con evidencia; la línea base existe para cambiar es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ún proyecto se defiende sin línea base: un número propio, anotado antes de firmar, que diga cuánto tardabas en responder, cuánto tardabas en cobrar y cuánto se te perdía cada mes. Sin ese número, la única versión disponible del resultado es la del proveedor, y la idea de que la línea base se puede reconstruir después es justo el argumento con el que se defiende es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oyecto sin criterio de cancelación no se cancela, se abandona: el gasto sigue, el equipo se desmotiva y la siguiente intento arranca con des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viene escribir el criterio de cancelación antes de firmar, cuando todavía hay entusiasmo: qué número tendría que verse, en qué plazo y quién decide. Un proyecto sin criterio de cancelación no se cancela: se abandona, que es la versión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3 % del costo total (toleranci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8 000 entre 80 000 son 22,5%, algo más de una quinta parte. Si la decisión de compra se argumentó con el precio de la licencia, se argumentó con menos de una cuarta parte del gas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8 000 pesos de licencia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Portafolio: cuántos proyectos sí y cuántos no»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probar un proyecto de automatización como se aprueba un gasto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Un proceso, u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el proceso con costo mensual conocido y el número que debe moverse: días de cobranza, merma, tiemp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probar un proyecto de automatización como se aprueba un gasto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ínea base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el número actual con tus datos, en una hoja que quede en la empresa y no en la presentación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probar un proyecto de automatización como se aprueba un gasto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Costo total, no li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horas propias, integración, capacitación, valle y reversión. Si no puedes estimarlo, el proyecto aún no está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probar un proyecto de automatización como se aprueba un gasto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nombre, una fecha de revisión y un criterio: qué pasa si el número no se mo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probar un proyecto de automatización como se aprueba un gasto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Tarea a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qué práctica deja de hacerse si funciona. Sin esa línea, el resultado será capacidad, no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emp-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lendario financiero de un proyecto, mes a me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emp-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costo total estimado de tu último proyecto de tecnología, incluidas tus horas, y el número de tu empresa que debía mover. Contesta con honestidad: ¿lo habrías aprobado si esa hubiera sido la cifra desde el principio, y qué tarea se retiró cuand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emp-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res capas del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cencia, horas de ordenar datos y sostener el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Valle de imple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s lento previsto: se sostiene si está anunciado, se abandona si sor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pacidad vs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 liberada frente a tarea retirada: solo la segunda entra 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u número, anotado antes de firmar; si no existe, manda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riterio de canc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número, en qué plazo y quién decide: escrito con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echo de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o tres proyectos: todos consumen la agend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Portafolio: cuántos proyectos sí y cuántos no · Memoria del tem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Portafolio: cuántos proyectos sí y cuántos no · Memoria del tem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tem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tema 2»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33" r:id="rId1"/>
    <p:sldLayoutId id="2481901534" r:id="rId2"/>
    <p:sldLayoutId id="2481901535" r:id="rId3"/>
    <p:sldLayoutId id="248190153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aff1b65c80c49af44c4a2fee3cc64e7ec91c4a65e8db4151.jpg"/>
  <Relationship Id="rId3" Type="http://schemas.openxmlformats.org/officeDocument/2006/relationships/hyperlink" Target="https://tecnologia.lumbre.lat/object/emp-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aff1b65c80c49af44c4a2fee3cc64e7ec91c4a65e8db4152.jpg"/>
  <Relationship Id="rId3" Type="http://schemas.openxmlformats.org/officeDocument/2006/relationships/hyperlink" Target="https://tecnologia.lumbre.lat/object/emp-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hyperlink" Target="https://tecnologia.lumbre.lat/object/emp-02" TargetMode="External"/>
  <Relationship Id="rId4" Type="http://schemas.openxmlformats.org/officeDocument/2006/relationships/hyperlink" Target="https://tecnologia.lumbre.lat/object/emp-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TXiSZ7eP-Lk3.jpg"/>
  <Relationship Id="rId3" Type="http://schemas.openxmlformats.org/officeDocument/2006/relationships/hyperlink" Target="https://tecnologia.lumbre.lat/object/emp-02" TargetMode="External"/>
  <Relationship Id="rId4" Type="http://schemas.openxmlformats.org/officeDocument/2006/relationships/hyperlink" Target="https://www.youtube.com/watch?v=TXiSZ7eP-Lk" TargetMode="External"/>
  <Relationship Id="rId5" Type="http://schemas.openxmlformats.org/officeDocument/2006/relationships/hyperlink" Target="https://www.youtube.com/watch?v=TXiSZ7eP-Lk" TargetMode="External"/>
  <Relationship Id="rId6"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hyperlink" Target="https://tecnologia.lumbre.lat/object/emp-02" TargetMode="External"/>
  <Relationship Id="rId4" Type="http://schemas.openxmlformats.org/officeDocument/2006/relationships/hyperlink" Target="https://tecnologia.lumbre.lat/object/emp-02"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fe3mnI4qKBE7.jpg"/>
  <Relationship Id="rId3" Type="http://schemas.openxmlformats.org/officeDocument/2006/relationships/hyperlink" Target="https://tecnologia.lumbre.lat/object/emp-02" TargetMode="External"/>
  <Relationship Id="rId4" Type="http://schemas.openxmlformats.org/officeDocument/2006/relationships/hyperlink" Target="https://www.youtube.com/watch?v=fe3mnI4qKBE" TargetMode="External"/>
  <Relationship Id="rId5" Type="http://schemas.openxmlformats.org/officeDocument/2006/relationships/hyperlink" Target="https://www.youtube.com/watch?v=fe3mnI4qKBE" TargetMode="External"/>
  <Relationship Id="rId6"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hyperlink" Target="https://tecnologia.lumbre.lat/object/emp-02" TargetMode="External"/>
  <Relationship Id="rId4" Type="http://schemas.openxmlformats.org/officeDocument/2006/relationships/hyperlink" Target="https://tecnologia.lumbre.lat/object/emp-02"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hkoO2Q68_ZM8.jpg"/>
  <Relationship Id="rId3" Type="http://schemas.openxmlformats.org/officeDocument/2006/relationships/hyperlink" Target="https://tecnologia.lumbre.lat/object/emp-02" TargetMode="External"/>
  <Relationship Id="rId4" Type="http://schemas.openxmlformats.org/officeDocument/2006/relationships/hyperlink" Target="https://www.youtube.com/watch?v=hkoO2Q68_ZM" TargetMode="External"/>
  <Relationship Id="rId5" Type="http://schemas.openxmlformats.org/officeDocument/2006/relationships/hyperlink" Target="https://www.youtube.com/watch?v=hkoO2Q68_ZM" TargetMode="External"/>
  <Relationship Id="rId6"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hyperlink" Target="https://tecnologia.lumbre.lat/object/emp-02" TargetMode="External"/>
  <Relationship Id="rId4" Type="http://schemas.openxmlformats.org/officeDocument/2006/relationships/hyperlink" Target="https://tecnologia.lumbre.lat/object/emp-02"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ANJNjxC4pXQ9.jpg"/>
  <Relationship Id="rId3" Type="http://schemas.openxmlformats.org/officeDocument/2006/relationships/hyperlink" Target="https://tecnologia.lumbre.lat/object/emp-02" TargetMode="External"/>
  <Relationship Id="rId4" Type="http://schemas.openxmlformats.org/officeDocument/2006/relationships/hyperlink" Target="https://www.youtube.com/watch?v=ANJNjxC4pXQ" TargetMode="External"/>
  <Relationship Id="rId5" Type="http://schemas.openxmlformats.org/officeDocument/2006/relationships/hyperlink" Target="https://www.youtube.com/watch?v=ANJNjxC4pXQ" TargetMode="External"/>
  <Relationship Id="rId6"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JF-tHBWMMdo10.jpg"/>
  <Relationship Id="rId3" Type="http://schemas.openxmlformats.org/officeDocument/2006/relationships/hyperlink" Target="https://tecnologia.lumbre.lat/object/emp-02" TargetMode="External"/>
  <Relationship Id="rId4" Type="http://schemas.openxmlformats.org/officeDocument/2006/relationships/hyperlink" Target="https://www.youtube.com/watch?v=JF-tHBWMMdo" TargetMode="External"/>
  <Relationship Id="rId5" Type="http://schemas.openxmlformats.org/officeDocument/2006/relationships/hyperlink" Target="https://www.youtube.com/watch?v=JF-tHBWMMdo" TargetMode="External"/>
  <Relationship Id="rId6"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hyperlink" Target="https://tecnologia.lumbre.lat/object/emp-02"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2" TargetMode="External"/>
  <Relationship Id="rId3"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yec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lement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2"/>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hor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ite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ncel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2"/>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r el costo total de un proyecto de inteligencia artificial más allá de la licencia, anticipar el valle de implementación, distinguir capacidad liberada de ahorro contable, calcular plazo de recuperación contra una línea base propia y escribir un criterio de cancelación y un techo de portafolio antes de fir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 2 de 8, cierre de la etapa Qué cambia en la operación. Las tres capas del gasto (licencia, horas de ordenamiento y arranque), por qué el mes lento abandona la mitad de los proyectos, la diferencia entre horas liberadas y ahorro en caja, cómo calcular el plazo de recuperación contra una línea base propia, cuándo cancelar y cuántos proyectos puede sostener una PyME. Cinco videos y cuatro diagram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9]]></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empresarios-e-ia · etapa:que-cambia-en-la-operacion · tema:costo-y-retorno · nivel:intermedio · orden:2 · flujo-de-caja · estructura-de-cost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nero del proyecto: qué cuesta de verdad, en cuánto se recupera y por qué el ahorro no llega]]></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ema anterior se trazó el mapa de qué se apoya en modelos y qué firma el dueño. Este tema baja ese mapa a números: cuánto cuesta implementar, en qué se va el dinero, cuándo aparece el efecto en la caja y en qué momento conviene cancelar. Es el tema más incómodo de la ruta, porque casi todas las decisiones de adopción se tomaron con la cifra equivocada a la vis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financiero más caro de un proyecto de inteligencia artificial en una empresa pequeña no es comprar caro: es calcular el costo sobre la licencia y tomar la decisión con una cifra que representa menos de la cuarta parte de lo que se va a gas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Empresarios e IA (2026-2034) · Ruta: Ruta del empresario aumentado · Etapa: Qué cambia en la operación · Tema 2 de 8 · Dificultad: intermedia · Duración sugerida: una hora veinte con cinco videos, cuatro diagramas propios y reactivos con evidencia · Prerrequisito: tema 1 de esta ruta (mapa de automatización y frontera de delegación)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gasto (y la que aparece en la cotiz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pas del gasto: la suscripción que cotiza el proveedor, las horas internas para ordenar datos y escribir el procedimiento que nadie documentó, y el costo de sostener al equipo durante el mes en que la herramienta hace más lento lo que ya estaba hech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gasto (y la que aparece en la cotiz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gamos un caso con cifras redondas para ordenar el análisis. Si se suman las partidas de un primer proyecto —18 000 pesos de licencia anual, 26 000 de horas internas para ordenar datos, 14 000 de integración con facturación e inventario, 10 000 de capacitación, 8 000 de prueba y error y 12 000 de volver al proceso viejo— el total ronda los 80 000 pesos, y la licencia es menos de la cuarta parte de ese número. Esa es la cifra que casi nadie lleva a la ju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gasto (y la que aparece en la cot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icencia cuesta menos que las horas que hay que poner para que funcione: por eso el proyecto se aprueba mal.]]></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2b-barr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gasto (y la que aparece en la cot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A en Pymes; tiempos y costos de implementación]]></a:t>
            </a:r>
          </a:p>
        </p:txBody>
      </p:sp>
      <p:sp>
        <p:nvSpPr>
          <p:cNvPr id="10" name=""/>
          <p:cNvSpPr txBox="1"/>
          <p:nvPr/>
        </p:nvSpPr>
        <p:spPr>
          <a:xfrm>
            <a:off x="4362450" y="236220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el rango de tiempos que menciona el video para una implementación típica y compáralo con tu agenda real de los próximos seis meses: ahí suele estar el cuello de botella, no en el precio.]]></a:t>
            </a:r>
          </a:p>
        </p:txBody>
      </p:sp>
      <p:sp>
        <p:nvSpPr>
          <p:cNvPr id="11" name=""/>
          <p:cNvSpPr txBox="1"/>
          <p:nvPr/>
        </p:nvSpPr>
        <p:spPr>
          <a:xfrm>
            <a:off x="4362450" y="44196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Las tres capas del gasto (y la que aparece en la cotiz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veedor presenta una herramienta de atención automática: 1 500 pesos al mes, implantación incluida. ¿Qué hace falta antes de aprobar el gas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el precio con dos competidores del mismo rubr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imar las horas internas de ordenamiento, integración, capacitación y posible reversión del proyect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una prueba gratuita de quince días para ver si responde bi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ultar al equipo si quiere una herramienta nuev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Las tres capas del gasto (y la que aparece en la cotiz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primer proyecto de automatización en una PyME, la suscripción del software suele ser la partida más grande del costo tot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gasto (y la que aparece en la cot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is partidas de un proyecto de automatización, quién las paga y cómo se controla cada 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1914525"/>
                <a:gridCol w="2000250"/>
                <a:gridCol w="2200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 del ga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pa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ece en la cot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ntro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encia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ociar mensual con salida sin pena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e ordenar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da del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tar a un proceso, no a toda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9]]></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1914525"/>
                <a:gridCol w="2000250"/>
                <a:gridCol w="2200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 del ga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pa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ece en la cot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ntro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gración con siste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ir que el flujo entre al sistem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tación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da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rsonas, no toda la plan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le de imple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ral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nciarlo como parte del plan,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9]]></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1914525"/>
                <a:gridCol w="2000250"/>
                <a:gridCol w="2200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 del ga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pa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ece en la cot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ntro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celar y volver a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y la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cancelación escrito 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valle: la parte del plan que nadie anunci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es tiene nombre: valle de implementación. Es el periodo en que el proceso nuevo todavía no rinde y el viejo ya no se usa con confianza, y es exactamente ahí donde se abandona la mitad de los proyectos, porque el dueño lo lee como fracaso y no como parte del pla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onsecuencia práctica de entender el valle: si el mes lento está previsto, se sostiene; si no lo está, se lee como prueba de que la herramienta no sirve. La diferencia entre un proyecto que llega a producir y uno que se abandona rara vez es tecnológica, es de expectativ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valle: la parte del plan que nadie anunci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si todo el presupuesto se gasta en la primera parada; el ahorro aparece en la cuarta, si es que alguien la hiz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2-line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valle: la parte del plan que nadie anunci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nteligencia Artificial para PYMES: Guía Práctica para Implementar Eficientemente la IA]]></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cta en qué etapa de la guía te coloca tu empresa hoy y por qué saltar a la compra directa suele terminar en la segunda o tercera capa de gasto no previsto.]]></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l valle: la parte del plan que nadie anunció]]></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paradas de un proyecto, desde la promesa comercial hasta el dinero que se ve en caj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ínea base escrita con números de la empres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loto en un solo proceso, con responsable y fech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tegración al sistema real sin pasos extr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dición contra la línea base y decisión de escalar o cancela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mo del proveedor con sus propios dat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l valle: la parte del plan que nadie anunció]]></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afirmaciones sobre el dinero de un proyecto de automatización es falsa. ¿Cuá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icencia suele ser la partida más chica del proyecto total.]]></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es lento forma parte del plan y conviene anunciarlo al equip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línea base se puede reconstruir después con los números del proveedor, así que no es requisit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horro aparece cuando una tarea deja de hacerse, no cuando se libera una ho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l valle: la parte del plan que nadie anunció]]></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stribuidora firma un asistente de atención en enero. En febrero el equipo reporta que ahora tarda más en contestar que antes. Antes de leer lo que casi siempre pasa, ¿cuál es el desenlace más frecuente?]]></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mpresa cancela de inmediato y concluye que la IA no sirve]]></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sostiene si estaba previsto y se corrigió el guion; se abandona si se leyó como fracaso]]></a:t>
            </a:r>
          </a:p>
        </p:txBody>
      </p:sp>
      <p:sp>
        <p:nvSpPr>
          <p:cNvPr id="11" name=""/>
          <p:cNvSpPr txBox="1"/>
          <p:nvPr/>
        </p:nvSpPr>
        <p:spPr>
          <a:xfrm>
            <a:off x="666750" y="40481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veedor baja el precio y el problema desaparece so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quipo adopta la herramienta sin que nadie tenga que decidir na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pacidad, ahorro y la tarea que hay que ret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s liberadas no son ahorro. El ahorro contable aparece cuando una tarea deja de hacerse, cuando baja la merma, cuando se cobra antes o cuando se evita un sobretiempo; mientras tanto, lo que se produjo fue capacidad, y la capacidad sin asignación se rellena sola con más mensaj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pacidad, ahorro y la tarea que hay que ret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distinción que separa a la empresa que cobra el beneficio de la que solo lo presume. Una hora liberada es capacidad: puede convertirse en más ventas, en cobranza más rápida, en menos sobretiempo o en compras mejores. Si nadie la asigna, no se convierte: se rellena con más mensajes, más reportes y más trabajo que antes no existía porque no se podía hac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pacidad, ahorro y la tarea que hay que reti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entre las dos columnas es la razón por la que los proyectos se aprueban con entusiasmo y se abandonan en silenci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2b-contraste.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pacidad, ahorro y la tarea que hay que reti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VERDAD OCULTA que NADIE te dice sobre Automatizar tus FINANZA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é parte del ahorro prometido depende del software y qué parte depende de decisiones de la empresa: esa segunda parte es la que casi nunca se presupuesta.]]></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apacidad, ahorro y la tarea que hay que retirar]]></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ontera entre capacidad y ahorro es una decisión de la empresa: el ahorro contable aparece cuando una tarea ___, no cuando se libera una ho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apacidad, ahorro y la tarea que hay que reti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ultado de un proyecto de automatización según produzca dinero, solo capacidad, ni una cosa ni otr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horro en caj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acidad sin asign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i una ni otr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ja el sobretiempo del equipo de facturació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cobra a 12 días en lugar de a 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nos producto vencido por pronóstico de comp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einta horas libres que se van en más report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estamos también los domingos, sin más vent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presentación nueva del avance seman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mpañas más bonitas con el mismo margen]]></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n tablero que nadie mira pero todos actualizan]]></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apacidad, ahorro y la tarea que hay que retira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anadería libera treinta horas mensuales con un asistente de cotizaciones y seguimiento. Si la hora interna se valúa en 90 pesos y el proyecto costó 40 000 pesos en total, ¿en cuántos meses se recupera la inversión suponiendo que todo el tiempo liberado se convierte en valor? Redondea a meses enteros.]]></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eses):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Capacidad, ahorro y la tarea que hay que reti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financiero del proyecto con su definición operativ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pacidad]]></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horro contabl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greso adicion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sto ocult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nos sobretiempo, menos merma, cobranza más ráp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ás cierres por el mismo equipo comerci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oras del dueño para ordenar datos y escribir el procedimien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oras liberadas que nadie asign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nerle número a la decisión: recuperar, medir y cance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tres para el dueño: treinta horas mensuales liberadas, a noventa pesos la hora interna, valen dos mil setecientos pesos de capacidad al mes; un proyecto de cuarenta mil pesos se recupera en unos quince meses, y solo si esas horas se convierten en venta, cobranza o insum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nerle número a la decisión: recuperar, medir y cance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aceptar una incomodidad: en una empresa pequeña, el retorno de un proyecto de automatización casi nunca se mide en el primer trimestre. Se mide comparando, contra la línea base, cuatro o cinco números que ya existían: tiempo de respuesta, días de cobranza, merma, sobretiempo y cierres por cada cien contactos. Si ninguno se movió, no hay proyecto; hay gas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nerle número a la decisión: recuperar, medir y cance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proyecto se defiende sin línea base: un número propio, anotado antes de firmar, que diga cuánto tardabas en responder, cuánto tardabas en cobrar y cuánto se te perdía cada mes. Sin ese número, la única versión disponible del resultado es la del proveedor, y la idea de que la línea base se puede reconstruir después es justo el argumento con el que se defiende esa versión.]]></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escribir el criterio de cancelación antes de firmar, cuando todavía hay entusiasmo: qué número tendría que verse, en qué plazo y quién decide. Un proyecto sin criterio de cancelación no se cancela: se abandona, que es la versión c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nerle número a la decisión: recuperar, medir y cance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vuelta es la que nadie ejecuta: sin retirar una tarea, la automatización produce capacidad y no ahorr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2b-cicl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nerle número a la decisión: recuperar, medir y cance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FLUJO DE CAJA Y DECISIÓN DE INVERSIONES CON IA]]></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cómo plantea la comparación entre invertir y no invertir: el costo de oportunidad se nota cuando el competidor responde más rápido, y se paga igual aunque no aparezca en la contabilidad.]]></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nerle número a la decisión: recuperar, medir y cance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IA revolucionará las finanzas empresariales?]]></a:t>
            </a:r>
          </a:p>
        </p:txBody>
      </p:sp>
      <p:sp>
        <p:nvSpPr>
          <p:cNvPr id="10" name=""/>
          <p:cNvSpPr txBox="1"/>
          <p:nvPr/>
        </p:nvSpPr>
        <p:spPr>
          <a:xfrm>
            <a:off x="4362450" y="236220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 qué parte del cambio depende de la herramienta y qué parte depende de tener números limpios: en una PyME, la segunda condición casi siempre es la que falta.]]></a:t>
            </a:r>
          </a:p>
        </p:txBody>
      </p:sp>
      <p:sp>
        <p:nvSpPr>
          <p:cNvPr id="11" name=""/>
          <p:cNvSpPr txBox="1"/>
          <p:nvPr/>
        </p:nvSpPr>
        <p:spPr>
          <a:xfrm>
            <a:off x="4362450" y="44196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Ponerle número a la decisión: recuperar, medir y cance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an seguro estás de poder mostrar, con tus propios números, en qué mes se recupera tu último proyecto de tecnolog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y seguro: está medido y por escri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stante: tengo una estimación razonabl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co: me guío por lo que dice el proveedo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nunca lo calculé]]></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Ponerle número a la decisión: recuperar, medir y cancel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ribir antes de firmar qué número tendría que verse para cancelar el proyecto aumenta la probabilidad de que el dinero se recuper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Ponerle número a la decisión: recuperar, medir y cancel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yecto cuesta 80 000 pesos en total, de los cuales 18 000 son la licencia anual. ¿Qué porcentaje del costo total representa la licencia? Redondea a enter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del costo total): _____________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nerle número a la decisión: recuperar, medir y cance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9]]></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eguntas financieras antes de firm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cuesta el proyecto completo, incluidas las horas propias? ¿Qué número de la empresa va a mover, y contra qué línea base se va a comparar? ¿En cuántos meses debería recuperarse y quién lo revisa? ¿Qué tarea existente se retira si funciona? Cuatro respuestas escritas valen más que cualquier proyección del proveed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Portafolio: cuántos proyectos sí y cuántos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o tres proyectos a la vez es el techo razonable de una empresa pequeña. Cada proyecto consume la misma recurso escaso: la atención del dueño. Cuatro frentes abiertos producen cuatro pilotos a medias y ningún número defendibl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tación de hacer todo a la vez tiene una razón: cada herramienta promete que con ella se resuelven cuatro problemas. La cuenta real es distinta. Un proyecto ocupa semanas de conversación, dos o tres reuniones de seguimiento y correcciones de guion; dos proyectos se pelean la misma agenda; tres es el techo de una empresa de menos de treinta person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Portafolio: cuántos proyectos sí y cuántos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este tema: se aprueba un proyecto por el dinero que va a mover y por el tiempo que va a liberar de una tarea que se va a retirar; no se aprueba por presentación, por presión de la competencia, ni porque el proveedor ofrezca descuento si se firma este m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Aprobar un proyecto de automatización como se aprueba un gasto de inventari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ceso, un númer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l proceso con costo mensual conocido y el número que debe moverse: días de cobranza, merma, tiempo de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Aprobar un proyecto de automatización como se aprueba un gasto de inventari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nea base escrit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el número actual con tus datos, en una hoja que quede en la empresa y no en la presentación del proveed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Aprobar un proyecto de automatización como se aprueba un gasto de inventari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total, no licenci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horas propias, integración, capacitación, valle y reversión. Si no puedes estimarlo, el proyecto aún no está li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Aprobar un proyecto de automatización como se aprueba un gasto de inventari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sable y fech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ombre, una fecha de revisión y un criterio: qué pasa si el número no se movi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Aprobar un proyecto de automatización como se aprueba un gasto de inventari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area a retira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qué práctica deja de hacerse si funciona. Sin esa línea, el resultado será capacidad, no dine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financiero de un proyecto, mes a m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es 0 · Línea base]]></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úmeros propios antes de tocar nada: costo, tiempos, cierres, cobranza.]]></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es 1 · Piloto]]></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ceso, un responsable; el equipo todavía trabaja en dos sistemas.]]></a:t>
            </a:r>
          </a:p>
        </p:txBody>
      </p:sp>
      <p:sp>
        <p:nvSpPr>
          <p:cNvPr id="11" name=""/>
          <p:cNvSpPr txBox="1"/>
          <p:nvPr/>
        </p:nvSpPr>
        <p:spPr>
          <a:xfrm>
            <a:off x="514350" y="34385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es 2 · Valle]]></a:t>
            </a:r>
          </a:p>
        </p:txBody>
      </p:sp>
      <p:sp>
        <p:nvSpPr>
          <p:cNvPr id="12" name=""/>
          <p:cNvSpPr txBox="1"/>
          <p:nvPr/>
        </p:nvSpPr>
        <p:spPr>
          <a:xfrm>
            <a:off x="514350" y="3800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viejo ya no se usa con confianza y lo nuevo no rinde: acá se abando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financiero de un proyecto, mes a m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es 3-4 · Primer número]]></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ción contra línea base: se ve si hubo capacidad o si hubo ahorro.]]></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es 6 · Decisión]]></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alar, comprar, ajustar o cancelar; y retirar formalmente la tarea vieja.]]></a:t>
            </a:r>
          </a:p>
        </p:txBody>
      </p:sp>
      <p:sp>
        <p:nvSpPr>
          <p:cNvPr id="11" name=""/>
          <p:cNvSpPr txBox="1"/>
          <p:nvPr/>
        </p:nvSpPr>
        <p:spPr>
          <a:xfrm>
            <a:off x="514350" y="34385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es 12 · Rendición]]></a:t>
            </a:r>
          </a:p>
        </p:txBody>
      </p:sp>
      <p:sp>
        <p:nvSpPr>
          <p:cNvPr id="12" name=""/>
          <p:cNvSpPr txBox="1"/>
          <p:nvPr/>
        </p:nvSpPr>
        <p:spPr>
          <a:xfrm>
            <a:off x="514350" y="3800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movió en caja, qué quedó pendiente y qué proceso sigue en la fi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escuento se acaba este mes y mi competidor ya tiene esto: si no firmo hoy, pierdo dinero garantizado.» Contesta aceptando el costo de esperar sin aceptar la urgencia.]]></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veedor presiona con una oferta que vence y con el dato de que la competencia ya compró. Contesta distinguiendo costo de esperar de costo de firmar mal.]]></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escuento sobre la licencia afecta una quinta parte del costo total; firmar mal afecta las horas de todo un trimest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perar un mes con la línea base escrita suele salir más barato que seis meses de un proyecto abandonado.]]></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sión de competencia se responde con un piloto acotado, no con una anualidad que no se puede revertir.]]></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Portafolio: cuántos proyectos sí y cuántos n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costo total estimado de tu último proyecto de tecnología, incluidas tus horas, y el número de tu empresa que debía mover. Contesta con honestidad: ¿lo habrías aprobado si esa hubiera sido la cifra desde el principio, y qué tarea se retiró cuando funcionó?]]></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respuesta es que no lo habrías aprobado o que no se retiró nada, el problema no fue la herramienta: fue el modo de decidir.]]></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 hoja de aprobación: costo total / línea base / plazo de recuperación / responsable / tarea a retir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partidas, número base, meses, nombre y práctica que desaparece]]></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res capas del gas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cencia, horas de ordenar datos y sostener el arranqu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Valle de implemen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s lento previsto: se sostiene si está anunciado, se abandona si sorprend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pacidad vs ahorr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 liberada frente a tarea retirada: solo la segunda entra a ca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ínea bas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 número, anotado antes de firmar; si no existe, manda el proveedo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riterio de cancel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número, en qué plazo y quién decide: escrito con entusiasm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echo de portafoli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Tarjetas del tema 2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o tres proyectos: todos consumen la agenda del dueñ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Portafolio: cuántos proyectos sí y cuántos no · Memoria del tema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9]]></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encia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ual con salida sin pena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e ordenar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ceso, no toda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le de imple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nciado en el plan,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celar y volver a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escrito 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rtafolio: cuántos proyectos sí y cuántos no · Memoria del tema 2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emp-02"/>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términos del dinero de un proyecto,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VALLE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LICENCIAQZ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AHORROQZXK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APACIDADQ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INTEGRAMEX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MERMA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SOBREMEXXK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AJAKLMNPQ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VALLE · LICENCIA · AHORRO · CAPACIDAD · INTEGRA · MERMA · SOBRE · CAJ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Portafolio: cuántos proyectos sí y cuántos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9]]></a:t>
            </a:r>
          </a:p>
        </p:txBody>
      </p:sp>
      <p:sp>
        <p:nvSpPr>
          <p:cNvPr id="7" name="" descr=""/>
          <p:cNvSpPr/>
          <p:nvPr/>
        </p:nvSpPr>
        <p:spPr>
          <a:xfrm>
            <a:off x="514350" y="123825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gunta correcta antes de firmar no es cuánto cuesta la herramienta, sino cuánto cuesta el proyecto completo y qué tarea va a dejar de hacerse. Si no hay tarea que retirar, hay capacidad, y la capacidad sin asignación se rellena sola.]]></a:t>
            </a:r>
          </a:p>
        </p:txBody>
      </p:sp>
      <p:sp>
        <p:nvSpPr>
          <p:cNvPr id="9" name="" descr=""/>
          <p:cNvSpPr/>
          <p:nvPr/>
        </p:nvSpPr>
        <p:spPr>
          <a:xfrm>
            <a:off x="514350" y="26955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6765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Idea central del tema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200275"/>
                <a:gridCol w="591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rio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empresario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en la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inversión y flujo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9]]></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200275"/>
                <a:gridCol w="591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del proyecto: qué cuesta, en cuánto se recupera y por qué el ahorro no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de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1 de est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2"/>
              </a:rPr>
              <a:t><![CDATA[El dinero del proyecto de IA: costo real por capas, valle de implementación, ahorro en caja y criterio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79]]></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200275"/>
                <a:gridCol w="591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2026-10-24T23:41:00Z</dcterms:created>
  <dcterms:modified xsi:type="dcterms:W3CDTF">2026-10-24T23:41:00Z</dcterms:modified>
  <dc:title>El dinero del proyecto de IA: costo real por capas, valle de implementación, ahorro en caja y criterio de cancelación</dc:title>
  <dc:description>Presentación editable del OA «El dinero del proyecto de IA: costo real por capas, valle de implementación, ahorro en caja y criterio de cancelación». Enlace: https://tecnologia.lumbre.lat/object/emp-02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