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espera se volvió el competidor»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sJenJFc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Vnn-nX9Ap1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puesta inmediata con precio, existencias y una cita o pedido concretado con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nero no está en atraer más consultas sino en no perder las que ya llegan: convertir la consulta en cotización atendida, con un humano cerrando, es lo que mueve el número de contacto a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ga más cara de una PyME no está en el prospecto frío: está en el caliente. El pedido cotizado que nadie volvió a llamar, la muestra que quedó sin respuesta, el cliente que preguntó un sábado y recibió un lunes. Casi todo el dinero extra que aparece con un asistente viene de tapar ese agujero, no de venderle a nue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specto caliente ya decidió; lo que falta es que alguien no se le olvide. Es la tarea más rentable que un asistente puede hacer y la que menos se implementa porque no luce en un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ga más cara de una PyME no está en el prospecto frío: está en el caliente. El pedido cotizado que nadie volvió a llamar, la muestra que quedó sin respuesta, el cliente que preguntó un sábado y recibió un lunes. Casi todo el dinero extra que aparece con un asistente viene de tapar ese agujero, no de venderle a nue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puede contestar el bot y qué no deb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2abmQOirSz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asistente puede prometer una fecha de entrega si el cliente in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condición de entrega, pago o descuento sale del modelo: esas tres cosas comprometen caja e inventario, y el error lo paga la empresa ante un cliente que ya tiene la respuesta escrita en 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meter una fech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enen en existencia el modelo 40? → El asistent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uál es el horario de la sucursal norte? → El asistent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viar el catálogo y tomar los datos del pedido → El asistent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tizar veinte piezas con el precio de lista → Asistente más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cordar una cotización que nadie respondió → Asistente más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eptar un descuento por volumen → Solo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ometer entrega para el viernes → Solo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testar el enojo de un cliente que ya reclama dos veces → Solo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asistente de mensajería resuelve lo que ya está definido: precio público, existencias, horarios, garantía, estado del pedido y seguimiento. No resuelve lo que define las condiciones: descuento, crédito, plazo de entrega prometido contra inventario real y cualquier reclamo con enojo de por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be la cantidad de consultas atendidas y el equipo se siente presionado por la velocidad de la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casi siempre aparece primero es capacidad de atención, no ventas: llegan más consultas, se contestan todas, y si el humano detrás no redefine su día, la sensación del equipo es de más presión con el mismo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iene medir con crudeza dos números y no veinte: contacto a cotización y cotización a cobro. Si el primero sube y el segundo se queda igual, la herramienta está acelerando el embudo sin mejorarlo: llega más gente al mismo punto de fu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Predi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rospección y priorización: a quién llamar primer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Hy6GfQvP5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J_Z0k5NMNf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tá en la cabeza del dueño o del vendedor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de cada tres empresas pequeñas están en la tercera o cuarta casilla, y por eso prueban herramientas de venta que no pueden rendir: sin registro, el asistente contesta, pero no sabe 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nta asistida exige una condición que no está en el tutorial: saber de quién se trata. Sin historial, sin producto comprado y sin última conversación registrada, el asistente contesta bien pero no vende, porque no sabe a quién l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0000 pesos al mes (tolerancia ±25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6% de 300 son 48 cierres frente a 12: 36 ventas más, por 2 500 pesos, 90 000 pesos adicionales al mes. El detalle honesto: la tasa del 16% es supuesta; lo que el número enseña es que subir cierre vale muchísimo más que subir cont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6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ién l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frase es la prueba de por qué dos empresas con el mismo software obtienen resultados distintos: una tenía datos ordenados antes de comprarlo y la otra cree que el software los va a 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nta asistida exige una condición que no está en el tutorial: saber de quién se trata. Sin historial, sin producto comprado y sin última conversación registrada, el asistente contesta bien pero no vende, porque no sabe a quién l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Medir sin engañarse y conservar el juicio humano»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Medir sin engañarse y conservar el juicio humano»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un asistente de ventas que no espante client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Un sol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a por WhatsApp o por el formulario, no por los cuatro a la vez: cada canal tiene reglas prop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un asistente de ventas que no espante client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ista de respuestas permi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puede contestar solo; lo que no está en la lista escala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un asistente de ventas que no espante client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labras prohib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ento, crédito, plazo de entrega e instalación sin visita nunca salen del bo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un asistente de ventas que no espante client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Traspaso co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entra el humano, entra con la conversación leída: el cliente no repit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un asistente de ventas que no espante client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edición de d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cto a cotización y cotización a cobro, comparados contra la línea base del tem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ontar un asistente de ventas que no espante client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ión quinc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respondió mal, qué escaló tarde y qué frase hay que cambiar d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ctar el enojo, confirmar recepción y pasar a una persona con la convers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lamo es el momento donde una respuesta automática cuesta un cliente y una respuesta humana recupera dos: la máquina sirve para detectar y ordenar, no para enfrentarse a alguien que ya está mol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este tema: el asistente atiende, califica y persigue el seguimiento; la persona cotiza con criterio, negocia y promete. Y todo lo que el bot dice sobre precio, plazo o garantía sale de una lista escrita y revisada, nunca de la imaginación d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el cuello de botella real: respuesta, cotización o seguimiento → Escribir la línea base: contactos, cotizaciones y cierres de hoy → Poner al humano en el cierre y en la promesa → Revisar el guion cada quincena con las respuestas fal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si el humano no entra en la tercera vuelta antes de publicar el asistente, el primer error de precio lo paga un cliente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este tema: el asistente atiende, califica y persigue el seguimiento; la persona cotiza con criterio, negocia y promete. Y todo lo que el bot dice sobre precio, plazo o garantía sale de una lista escrita y revisada, nunca de la imaginación del mod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cto a cotización → Mide la respuesta y la calidad d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tización a cobro → Mide la negociación y el cierre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ías de cobranza → Mide lo que tarda en entrar el dinero ya v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s por cada cien contactos → Mide la calidad del prospecto, no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iene medir con crudeza dos números y no veinte: contacto a cotización y cotización a cobro. Si el primero sube y el segundo se queda igual, la herramienta está acelerando el embudo sin mejorarlo: llega más gente al mismo punto de fu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lacion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Medir sin engañarse y conservar el juicio humano»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s dos números de tu embudo de hoy: cuántos contactos y cuántos cierres del mes pasado, y cuál de los dos crees que mueve más dinero subir cinco puntos. Después nombra una cosa que tu asistente jamás debería poder decirle a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nueva v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pera: el cliente compara contra la mejor respuesta que tuvo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uga más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ospecto caliente sin seguimiento, no el frío sin contac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ínea del bo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esta lo definido; no toca descuento, crédito, plazo ni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dición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istorial del cliente ordenado: sin registro no hay pri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acto a cotización y cotización a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iesgo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cartar prospectos con el prejuicio del historial, en apariencia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4. Medir sin engañarse y conservar el juicio humano · Memoria del tem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4. Medir sin engañarse y conservar el juicio humano · Memoria del tem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tem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tema 3»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19" r:id="rId1"/>
    <p:sldLayoutId id="2481901520" r:id="rId2"/>
    <p:sldLayoutId id="2481901521" r:id="rId3"/>
    <p:sldLayoutId id="24819015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ae088a322218de7bed078ce548993d1c5b455a8e07158591.jpg"/>
  <Relationship Id="rId3" Type="http://schemas.openxmlformats.org/officeDocument/2006/relationships/hyperlink" Target="https://tecnologia.lumbre.lat/object/emp-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ae088a322218de7bed078ce548993d1c5b455a8e07158592.jpg"/>
  <Relationship Id="rId3" Type="http://schemas.openxmlformats.org/officeDocument/2006/relationships/hyperlink" Target="https://tecnologia.lumbre.lat/object/emp-03"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hyperlink" Target="https://tecnologia.lumbre.lat/object/emp-03" TargetMode="External"/>
  <Relationship Id="rId4" Type="http://schemas.openxmlformats.org/officeDocument/2006/relationships/hyperlink" Target="https://tecnologia.lumbre.lat/object/emp-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sJenJFcuEs3.jpg"/>
  <Relationship Id="rId3" Type="http://schemas.openxmlformats.org/officeDocument/2006/relationships/hyperlink" Target="https://tecnologia.lumbre.lat/object/emp-03" TargetMode="External"/>
  <Relationship Id="rId4" Type="http://schemas.openxmlformats.org/officeDocument/2006/relationships/hyperlink" Target="https://www.youtube.com/watch?v=qsJenJFcuEs" TargetMode="External"/>
  <Relationship Id="rId5" Type="http://schemas.openxmlformats.org/officeDocument/2006/relationships/hyperlink" Target="https://www.youtube.com/watch?v=qsJenJFcuEs" TargetMode="External"/>
  <Relationship Id="rId6"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Vnn-nX9Ap1I4.jpg"/>
  <Relationship Id="rId3" Type="http://schemas.openxmlformats.org/officeDocument/2006/relationships/hyperlink" Target="https://tecnologia.lumbre.lat/object/emp-03" TargetMode="External"/>
  <Relationship Id="rId4" Type="http://schemas.openxmlformats.org/officeDocument/2006/relationships/hyperlink" Target="https://www.youtube.com/watch?v=Vnn-nX9Ap1I" TargetMode="External"/>
  <Relationship Id="rId5" Type="http://schemas.openxmlformats.org/officeDocument/2006/relationships/hyperlink" Target="https://www.youtube.com/watch?v=Vnn-nX9Ap1I"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hyperlink" Target="https://tecnologia.lumbre.lat/object/emp-03" TargetMode="External"/>
  <Relationship Id="rId4" Type="http://schemas.openxmlformats.org/officeDocument/2006/relationships/hyperlink" Target="https://tecnologia.lumbre.lat/object/emp-03"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2abmQOirSzU7.jpg"/>
  <Relationship Id="rId3" Type="http://schemas.openxmlformats.org/officeDocument/2006/relationships/hyperlink" Target="https://tecnologia.lumbre.lat/object/emp-03" TargetMode="External"/>
  <Relationship Id="rId4" Type="http://schemas.openxmlformats.org/officeDocument/2006/relationships/hyperlink" Target="https://www.youtube.com/watch?v=2abmQOirSzU" TargetMode="External"/>
  <Relationship Id="rId5" Type="http://schemas.openxmlformats.org/officeDocument/2006/relationships/hyperlink" Target="https://www.youtube.com/watch?v=2abmQOirSzU" TargetMode="External"/>
  <Relationship Id="rId6"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hyperlink" Target="https://tecnologia.lumbre.lat/object/emp-03" TargetMode="External"/>
  <Relationship Id="rId4" Type="http://schemas.openxmlformats.org/officeDocument/2006/relationships/hyperlink" Target="https://tecnologia.lumbre.lat/object/emp-03"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Hy6GfQvP5ok8.jpg"/>
  <Relationship Id="rId3" Type="http://schemas.openxmlformats.org/officeDocument/2006/relationships/hyperlink" Target="https://tecnologia.lumbre.lat/object/emp-03" TargetMode="External"/>
  <Relationship Id="rId4" Type="http://schemas.openxmlformats.org/officeDocument/2006/relationships/hyperlink" Target="https://www.youtube.com/watch?v=Hy6GfQvP5ok" TargetMode="External"/>
  <Relationship Id="rId5" Type="http://schemas.openxmlformats.org/officeDocument/2006/relationships/hyperlink" Target="https://www.youtube.com/watch?v=Hy6GfQvP5ok" TargetMode="External"/>
  <Relationship Id="rId6"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J_Z0k5NMNfs9.jpg"/>
  <Relationship Id="rId3" Type="http://schemas.openxmlformats.org/officeDocument/2006/relationships/hyperlink" Target="https://tecnologia.lumbre.lat/object/emp-03" TargetMode="External"/>
  <Relationship Id="rId4" Type="http://schemas.openxmlformats.org/officeDocument/2006/relationships/hyperlink" Target="https://www.youtube.com/watch?v=J_Z0k5NMNfs" TargetMode="External"/>
  <Relationship Id="rId5" Type="http://schemas.openxmlformats.org/officeDocument/2006/relationships/hyperlink" Target="https://www.youtube.com/watch?v=J_Z0k5NMNfs" TargetMode="External"/>
  <Relationship Id="rId6"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hyperlink" Target="https://tecnologia.lumbre.lat/object/emp-03" TargetMode="External"/>
  <Relationship Id="rId4" Type="http://schemas.openxmlformats.org/officeDocument/2006/relationships/hyperlink" Target="https://tecnologia.lumbre.lat/object/emp-03"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hyperlink" Target="https://tecnologia.lumbre.lat/object/emp-03"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3" TargetMode="External"/>
  <Relationship Id="rId3"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media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sisti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lab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hibi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o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ú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bu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r la fuga real de ventas de una PyME y qué parte tapa un asistente; definir qué puede responder un bot y qué debe escalar; reconocer que la priorización exige historial de cliente; medir con contacto a cotización y cotización a cobro; y sostener el cierre, el precio y la promesa en manos de una perso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3 de 8, apertura de la etapa Vender, medir y decidir con modelos. La espera como nuevo competidor, la fuga del prospecto caliente sin seguimiento, qué contesta un asistente de mensajería y qué debe escalar, por qué priorizar prospectos exige datos ordenados antes que software, los dos indicadores que conviene medir y el riesgo de reproducir el prejuicio del historial. Cinco videos y cuatro diagram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vender-medir-decir · tema:ventas-y-atencion · nivel:intermedio · orden:3 · chatbot-whatsapp · cr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con asistentes: respuesta inmediata, seguimiento que no se olvida y el cierre que sigue siendo humano]]></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tapa deja el mapa general de la operación y entra en las tres funciones donde el dinero entra a la empresa: vender, medir y decidir. El tema 3 toma la primera. No trata de si un bot convence, sino de dónde está la fuga real de ventas de una empresa pequeña, qué parte tapa la máquina y qué parte, si se le delega, sale c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ntas, la inteligencia artificial no cierra: compra tiempo. Gana la empresa que contesta antes, que no huele a formulario y que llega informada a la negociación; pierde la que confunde velocidad de respuesta con capacidad de convencer a alguien de que pag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Vender, medir y decidir con modelos · Tema 3 de 8 · Dificultad: intermedia · Duración sugerida: una hora quince con cinco videos, cuatro diagramas propios y reactivos con evidencia · Prerrequisito: temas 1 y 2 de esta ruta (mapa de delegación y dinero del proyecto)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pera se volvió el competi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riable que más se movió en los últimos tres años no es el precio ni el catálogo: es la espera. Un cliente que obtuvo respuesta en veinte segundos en otro negocio no perdona dos días en el tuyo, y esa vara la fijó la máquina, no tu competenci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ga más cara de una PyME no está en el prospecto frío: está en el caliente. El pedido cotizado que nadie volvió a llamar, la muestra que quedó sin respuesta, el cliente que preguntó un sábado y recibió un lunes. Casi todo el dinero extra que aparece con un asistente viene de tapar ese agujero, no de venderle a nuev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pera se volvió el competi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es asimétrico: a una empresa grande le da igual perder un cliente que no contesta; a una de veinte personas esa fuga se ve en la caja del mes. Y el cambio no exige una gran plataforma: basta con que las consultas que llegan fuera de horario dejen de esperar al día sigui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pera se volvió el competi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rimeras etapas son delegables con revisión; la quinta es la que sostiene el margen y la relación.]]></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3b-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pera se volvió el competi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la Inteligencia Artificial está transformando las ventas [Eficiencia 100 %]]]></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en qué parte del proceso de venta el video concentra el beneficio: si es prospección, cierre o postventa, y compáralo con donde tú pierdes clientes hoy.]]></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pera se volvió el competi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usar Inteligencia Artificial para responder a tus clientes en segundo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cuántas de las respuestas que muestra corresponden a información ya definida por la empresa y cuántas a decisiones que alguien tuvo que tomar antes.]]></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La espera se volvió el competid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ienda de repuestos recibe cuarenta mensajes por semana, la mitad fuera de horario. ¿Qué cambio produce más dinero en el primer trimestr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chatbot que converse con gracia y presente el catálogo complet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uesta inmediata con precio, existencias y una cita o pedido concretado con una persona]]></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blicidad automatizada en redes para atraer más mensaj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ablero que muestre cuántos mensajes se contestan tar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La espera se volvió el competid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ayor fuga de ventas de una empresa pequeña suele estar en los prospectos que ya mostraron interés y quedaron sin seguimien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pera se volvió el competi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o de trabajo en el embudo y el número que se mueve en cada eta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7]]></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066925"/>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 del embu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asis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úmero se mue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fuera de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 precio, stock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a al día siguiente si hay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s atendidos en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ma el documento con datos d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e margen y condición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a cot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igue con record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 si hay obje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a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7]]></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000250"/>
                <a:gridCol w="2066925"/>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 del embu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l asis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úmero se mue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y clasifica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a y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os y re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cer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 entrega y en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iene la re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ra y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uede contestar el bot y qué no de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sistente de mensajería resuelve lo que ya está definido: precio público, existencias, horarios, garantía, estado del pedido y seguimiento. No resuelve lo que define las condiciones: descuento, crédito, plazo de entrega prometido contra inventario real y cualquier reclamo con enojo de por medi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línea que no se cruza: un bot nunca puede prometer una fecha de entrega, un precio fuera de lista ni una condición de pago. Esas tres cosas comprometen caja, inventario y palabra, y cuando la máquina las inventa, la disculpa la paga la empresa y la firma el dueñ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uede contestar el bot y qué no de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ontera se escribe, no se descubre. Conviene una lista corta, revisada por quien conoce el producto, con las preguntas que el asistente puede responder solas y las cuatro palabras prohibidas: descuento, crédito, plazo e instalación sin visita. Cuando la consulta toca alguna de esas, el camino correcto es escalar a una persona, no improvisar una respuesta am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uede contestar el bot y qué no de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rontera de la automatización comercial la fija el costo del error, no la elegancia de la respuest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3b-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uede contestar el bot y qué no de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hatbot para Ventas y Postventa con WhatsApp y n8n]]></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cuántas decisiones automáticas se dejan escritas en el flujo y en qué punto se pasa la conversación a una persona: ese punto es la parte importante del tutorial.]]></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Qué puede contestar el bot y qué no deb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el uso de un asistente de mensajería es incorrect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sistente responde dudas de catálogo, precio público y horarios de aten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sistente persigue las cotizaciones que quedaron sin respues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sistente puede prometer una fecha de entrega si el cliente insi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clamo con enojo se escala a una persona apenas se detec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Qué puede contestar el bot y qué no deb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te cada situación de mensajería según quién debe responde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asistente sol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istente más person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person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enen en existencia el modelo 40?]]></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ál es el horario de la sucursal nor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iar el catálogo y tomar los datos del ped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tizar veinte piezas con el precio de lis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ordar una cotización que nadie respondi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eptar un descuento por volume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ometer entrega para el vierne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testar el enojo de un cliente que ya reclama dos veces]]></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Qué puede contestar el bot y qué no deb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erretería activa un bot que responde las 24 horas con precio, stock y horarios. Antes de leer el resultado típico, ¿qué se observa en los primeros 60 dí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en las ventas y sube la satisfacción, sin efectos secundario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be la cantidad de consultas atendidas y el equipo se siente presionado por la velocidad de la demand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a cambia porque nadie escribe fuera de hora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clientes dejan de llamar porque prefieren hablar solo con la máqu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spección y priorización: a quién llamar pri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asistida exige una condición que no está en el tutorial: saber de quién se trata. Sin historial, sin producto comprado y sin última conversación registrada, el asistente contesta bien pero no vende, porque no sabe a quién le habl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trampa de los tutoriales. La promesa de priorizar prospectos funciona solo sobre información: qué compró, cuándo, cuánto, qué pidió, qué devolvió. Un histórico de clientes en un cuaderno, en veinte hojas de cálculo o en la cabeza del dueño no es un dato priorizable. La primera inversión comercial en inteligencia artificial, casi siempre, es ordenar la ficha del cli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spección y priorización: a quién llamar pri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onviene hacer el cálculo antes de comprar nada: una empresa con 300 contactos al mes que cierra 12 tiene una tasa de contacto a cobro del 4 por ciento; si un asistente recupera los seguimientos olvidados y la sube al 16 por ciento, son 48 cierres, y con un ticket promedio de 2 500 pesos la diferencia son 90 000 pesos al mes sin gastar un peso más en publici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spección y priorización: a quién llamar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bir de capa cuesta datos y proceso, no licencia: por eso muchas empresas se quedan dos años en la primer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3b-cap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534025"/>
          <a:chOff x="514350" y="247650"/>
          <a:chExt cx="8629650" cy="55340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spección y priorización: a quién llamar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Usar la IA en Ventas: 4 Estrategias para Prospectar y Cerrar Más Negocios]]></a:t>
            </a:r>
          </a:p>
        </p:txBody>
      </p:sp>
      <p:sp>
        <p:nvSpPr>
          <p:cNvPr id="10" name=""/>
          <p:cNvSpPr txBox="1"/>
          <p:nvPr/>
        </p:nvSpPr>
        <p:spPr>
          <a:xfrm>
            <a:off x="4362450" y="318135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 cuál de las cuatro estrategias requiere datos propios y cuál funciona sin ellos: las dos primeras de casi todas las listas no dependen del modelo sino del registro.]]></a:t>
            </a:r>
          </a:p>
        </p:txBody>
      </p:sp>
      <p:sp>
        <p:nvSpPr>
          <p:cNvPr id="11" name=""/>
          <p:cNvSpPr txBox="1"/>
          <p:nvPr/>
        </p:nvSpPr>
        <p:spPr>
          <a:xfrm>
            <a:off x="4362450" y="52387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spección y priorización: a quién llamar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hacer un chatbot para WhatsApp Business: guía completa [2026]]]></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tiende a las condiciones que exige la plataforma oficial para automatizar mensajería: qué se puede responder automáticamente y qué obliga a intervención humana.]]></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Prospección y priorización: a quién llamar prim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qué estado está hoy tu información de clientes: nombre, contacto, qué compró y cuá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á en un sistema con historial consultabl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á en hojas de cálculo que alguien actualiza a medi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á en la cabeza del dueño o del vendedor de siempr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repartida entre libreta, WhatsApp y corre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Prospección y priorización: a quién llamar primer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tiene 300 contactos al mes y hoy cierra 12. Un asistente recupera los seguimientos olvidados y sube la tasa de cierre a 16 por ciento, sin gastar más en publicidad. Si el ticket promedio es de 2 500 pesos, ¿cuántos pesos de venta adicional al mes produce? Redondea a cientos.]]></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al mes):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Prospección y priorización: a quién llamar primer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ímite de la venta asistida no es la herramienta, es el registro: sin historial del cliente, el asistente contesta bien pero no sabe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medir con crudeza dos números y no veinte: contacto a cotización y cotización a cobro. Si el primero sube y el segundo se queda igual, la herramienta está acelerando el embudo sin mejorarlo: llega más gente al mismo punto de fug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número que casi nadie mira: el costo de la prisa. Atender todo en veinte segundos tiene valor, pero si el equipo pasa el día contestando en lugar de vendiendo, la velocidad se pagó con la actividad que sostiene la empresa. La vara no es cuánto se responde, es cuánto se cob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ol del vendedor cambia de memoria a juicio. Deja de traer el dato que ya está en el sistema y pasa a ocupar la parte que ningún modelo sostiene: entender la urgencia real del cliente, negociar sin regalar margen y quedarse cuando el cliente quiere enojarse con algui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línea base no hay forma de saber si el asistente vendió más o solo contestó más rápid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2-cicl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 un riesgo que no sale en la demo: el modelo prioriza según lo que aprendió. Si el historial premia ciertos perfiles y descarta otros, la lista de prospectos va a reproducir el prejuicio de la empresa con aire objetivo, y nadie va a revisar por qué ese cliente nunca fue llamad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este tema: el asistente atiende, califica y persigue el seguimiento; la persona cotiza con criterio, negocia y promete. Y todo lo que el bot dice sobre precio, plazo o garantía sale de una lista escrita y revisada, nunca de la imaginación del mode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ensa es simple y es aburrida: revisar de vez en cuando la lista de descartados. Quién quedó fuera, por qué criterio, y si algún cliente que hoy compra mucho estaba en esa lista hace un año. Un modelo que ordena prospectos reproduce, con aire objetivo, las decisiones que la empresa tomaba antes a oj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ontar un asistente de ventas que no espante clientes,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olo canal]]></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WhatsApp o por el formulario, no por los cuatro a la vez: cada canal tiene reglas propi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ontar un asistente de ventas que no espante clientes,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sta de respuestas permitid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puede contestar solo; lo que no está en la lista escala a una perso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ontar un asistente de ventas que no espante clientes,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abras prohibid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crédito, plazo de entrega e instalación sin visita nunca salen del b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ontar un asistente de ventas que no espante clientes,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spaso con context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ntra el humano, entra con la conversación leída: el cliente no repite n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ontar un asistente de ventas que no espante clientes,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ción de dos número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o a cotización y cotización a cobro, comparados contra la línea base del tema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ontar un asistente de ventas que no espante clientes,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ión quincenal]]></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spondió mal, qué escaló tarde y qué frase hay que cambiar del gu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Medir sin engañarse y conservar el juicio huma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escribe furioso por una entrega que llegó mal. El asistente tiene el guion de reclamos cargado. ¿Cuál es la conduct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ponder con el guion de disculpas y ofrecer una compensación inmediat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ctar el enojo, confirmar recepción y pasar a una persona con la conversación comple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que llene un formulario de reclamación para registrar el cas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gnorar el mensaje hasta el horario de aten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Medir sin engañarse y conservar el juicio huma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vueltas del protocolo de venta asistida del curs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línea base: contactos, cotizaciones y cierres de hoy]]></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r al humano en el cierre y en la promes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el guion cada quincena con las respuestas fallidas]]></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el cuello de botella real: respuesta, cotización o seguimi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Medir sin engañarse y conservar el juicio huma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ndicador comercial con lo que realment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cto a cotiz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tización a cob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ías de cobranz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erres por cada cien contacto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de la negociación y el cierre huma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de lo que tarda en entrar el dinero ya vendi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de la calidad del prospecto, no la cant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de la respuesta y la calidad del primer contac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le delega al asisten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uento, condición de pago, fecha de entrega y el enojo del cliente. Cuatro cosas, todas caras, todas con nombre y apellido: si alguna de esas cuatro la contesta la máquina, alguien en la empresa dejó de revisar lo que la máquina contesta.]]></a:t>
            </a:r>
          </a:p>
        </p:txBody>
      </p:sp>
      <p:sp>
        <p:nvSpPr>
          <p:cNvPr id="11" name="" descr=""/>
          <p:cNvSpPr/>
          <p:nvPr/>
        </p:nvSpPr>
        <p:spPr>
          <a:xfrm>
            <a:off x="514350" y="297180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12" name=""/>
          <p:cNvSpPr txBox="1"/>
          <p:nvPr/>
        </p:nvSpPr>
        <p:spPr>
          <a:xfrm>
            <a:off x="781050" y="295275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erramienta no cierra la venta: compra tiempo para que alguien con criterio la cierre. El error es presentar la velocidad de respuesta como si fuera la capacidad de convenc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7]]></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Ya vi videos donde un bot vende solo por WhatsApp: si lo configuro bien no necesito vendedores, y el ahorro es de una nómina completa.»]]></a:t>
            </a:r>
          </a:p>
        </p:txBody>
      </p:sp>
      <p:sp>
        <p:nvSpPr>
          <p:cNvPr id="8" name=""/>
          <p:cNvSpPr txBox="1"/>
          <p:nvPr/>
        </p:nvSpPr>
        <p:spPr>
          <a:xfrm>
            <a:off x="514350" y="23717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quiere usar la automatización comercial como sustituto del equipo de venta. Contesta distinguiendo atención de cierre y ahorro de nómina de fuga de clientes.]]></a:t>
            </a:r>
          </a:p>
        </p:txBody>
      </p:sp>
      <p:sp>
        <p:nvSpPr>
          <p:cNvPr id="9" name=""/>
          <p:cNvSpPr txBox="1"/>
          <p:nvPr/>
        </p:nvSpPr>
        <p:spPr>
          <a:xfrm>
            <a:off x="514350" y="3448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el asistente reemplaza es la persecución de seguimientos, no la conversación donde se define el pre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nómina de ventas no se ahorra: se redefine, y el costo de un cliente perdido por una promesa inventada se paga en caja.]]></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so extremo de automatizar el cierre sin revisión tiene nombre: la máquina promete, el dueño disculpa.]]></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Medir sin engañarse y conservar el juicio human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s dos números de tu embudo de hoy: cuántos contactos y cuántos cierres del mes pasado, y cuál de los dos crees que mueve más dinero subir cinco puntos. Después nombra una cosa que tu asistente jamás debería poder decirle a un cliente.]]></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segunda respuesta es la regla de tu empresa: si no la escribiste antes de activar la herramienta, la va a escribir un error.]]></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 guion de venta asistida: qué responde solo / qué escala / palabras prohibidas / dos números a medi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preguntas permitidas, disparadores de escalamiento, palabras vetadas y tasa de contacto a cobro]]></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nueva va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pera: el cliente compara contra la mejor respuesta que tuvo en la sema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uga más ca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specto caliente sin seguimiento, no el frío sin contact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ínea del bo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sta lo definido; no toca descuento, crédito, plazo ni enoj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dición prev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istorial del cliente ordenado: sin registro no hay prioriz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os númer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acto a cotización y cotización a cobr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iesgo silencios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Tarjetas del tema 3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artar prospectos con el prejuicio del historial, en apariencia objetiv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Medir sin engañarse y conservar el juicio humano · Memoria del tema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7]]></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fuera de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stente con lista permi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con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con borrador del a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olvi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stente que per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o con en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con contexto ya leí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dir sin engañarse y conservar el juicio humano · Memoria del tema 3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3"/>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embudo asistido,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EGUIMIENT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OTIZACION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ONTACTOQ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CIERREZZQX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EMBUDOQZXX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RECLAMOQZZ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PROSPECTOX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ENTREGAQZZX]]></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SEGUIMIENTO · COTIZACION · CONTACTO · CIERRE · EMBUDO · RECLAMO · PROSPECTO · ENTREG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7]]></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 medir y decidir con mode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atención al cliente y mensaje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 con asistentes: respuesta inmediata, seguimiento y el cierre 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3"/>
              </a:rPr>
              <a:t><![CDATA[Vender con IA: respuesta inmediata, seguimiento asistido, palabras prohibidas del bot y los dos númer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7]]></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e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1 y 2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2026-10-24T23:40:46Z</dcterms:created>
  <dcterms:modified xsi:type="dcterms:W3CDTF">2026-10-24T23:40:46Z</dcterms:modified>
  <dc:title>Vender con IA: respuesta inmediata, seguimiento asistido, palabras prohibidas del bot y los dos números del embudo</dc:title>
  <dc:description>Presentación editable del OA «Vender con IA: respuesta inmediata, seguimiento asistido, palabras prohibidas del bot y los dos números del embudo». Enlace: https://tecnologia.lumbre.lat/object/emp-03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