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se va, qué sube y qué nac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SGBPlb6y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eMzILJ-U3g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TgulHlNQ0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efinir el puesto: menos captura, más revisión de excepciones, conciliación y trato con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ptura desaparece como tarea y aparece como riesgo: alguien tiene que saber leer la excepción y explicarle al cliente por qué su factura está mal, y ese alguien ya trabaja en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fecto observado en el trabajo administrativo no es la desaparición sino la redefinición incómoda: baja el valor de quien captura y archiva, sube el de quien controla excepciones, atiende a un cliente difícil y sabe leer un número. Y ese cambio no ocurre solo: alguien tiene que nombrarl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decisión explícita, las horas se rellenan con más mensajes y más reportes: el beneficio aparece solo cuando alguien define la nueva tarea y la conversa con quien la v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fecto observado en el trabajo administrativo no es la desaparición sino la redefinición incómoda: baja el valor de quien captura y archiva, sube el de quien controla excepciones, atiende a un cliente difícil y sabe leer un número. Y ese cambio no ocurre solo: alguien tiene que nombrarl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ontratar con modelos: la parte útil y la parte peligros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eKs5JTTP_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G0fbkhGaFT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dactar la convocatoria del puesto → Apoyo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umir veinte hojas de vida en una tabla → Apoyo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parar preguntas de entrevista por puesto → Apoyo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poner una lista corta de candidatos → Apoyo co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gerir preguntas de seguimiento según la entrevista → Apoyo co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ntuar candidatos con el historial de la empresa → No debería decidir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scartar hojas de vida antes de que las vea una persona → No debería decidir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cidir a quién no se llama a entrevista → No debería decidir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contratación, el apoyo útil está en la parte lenta: ordenar hojas de vida, preparar preguntas y resumir entrevistas. El riesgo está en la parte que decide: un modelo que puntúa candidatos aprendió del historial de la empresa, y si ese historial favoreció cierto perfil, la herramienta va a recomendarlo con lenguaje objetivo y sin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lista de candidatos más parecida a la plantilla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atrón más documentado es el refuerzo: el modelo aprende qué perfil tenía éxito según la empresa y lo reproduce con lenguaje objetivo, reduciendo justamente la variedad que un filtro se suponía que iba a amp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contratación, el apoyo útil está en la parte lenta: ordenar hojas de vida, preparar preguntas y resumir entrevistas. El riesgo está en la parte que decide: un modelo que puntúa candidatos aprendió del historial de la empresa, y si ese historial favoreció cierto perfil, la herramienta va a recomendarlo con lenguaje objetivo y sin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 mayoría: casi todo está en la cabeza de algu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respuesta describe el riesgo real de la empresa, mucho más que cualquier herramienta que se esté considerand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y un costo que ninguna herramienta elimina y que la automatización puede aumentar: el conocimiento que vive en la cabeza de una persona. Si solo la encargada sabe por qué ese cliente paga los lunes, cómo se resolvió el reclamo del año pasado y qué proveedor entrega mal pero barato, esa persona es invisible e insustituible, y la empresa no lo sabe hasta que renuncia. Una herramienta bien implementada no reemplaza la necesidad de escribir esos procesos: la multi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onocimiento que se va con la gente»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onocimiento que se va con la gente»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7600 pesos (tolerancia ±3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ce mil por doce meses son 144 000 de salario anual, y el 40 por ciento da 57 600 pesos entre búsqueda, curva de aprendizaje y errores. Es el número que desaparece de la comparación cuando alguien propone recortar para aho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0 por ciento del salario anual de esa 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7 horas por semana (toleranci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2 por 14 son 168 horas; el 40 por ciento son 67,2, casi dos jornadas de trabajo completas. La pregunta gerencial no es cuántas horas, es qué se va a hacer con ellas este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ce personas que dedican catorce horas semanales a tareas repeti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a herramienta bien implementada reemplaza la necesidad de escribir los pro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matización depende del proceso escrito: sin él, la herramienta se configura según lo que alguien recuerda, y cuando esa persona se va, la configuración se vuelve incomprensible para quien la her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emplaza la necesidad d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men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Y la consecuencia no es discursiva: la buena gente sale a buscar trabajo antes de que exista un recorte, y se queda quien menos opciones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versación con el equipo define el resultado. Si nadie explica qué cambia, la herramienta se interpreta como amenaza, la buena gente sale a buscar trabajo antes de que exista el recorte, y el que se queda hace lo mínimo para que el proyecto no funci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 conversación, la paga y la regla»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ista de lo que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areas deja de hacer la persona cuando la herramienta funciona, escritas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ista de lo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nueva responsabilidad asume: excepciones, reclamos, medición o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orma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abilidad concreta, un plazo corto y alguien que ya la domine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ga ac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responsabilidad sube, la compensación se mueve; si no puede moverse,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oce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del proceso queda en la empresa, no en la cabeza de la persona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definir un puesto sin perder a quien 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ión a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cambió en números, qué se hizo mal, qué se ajusta: y se le dice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ambia una plantilla de PyME entre 2026 y 2034»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ocimiento tácito → Lo que se sabe sin consultar nada y se va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rva de aprendizaje → Meses de error antes de que alguien nuevo rind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tro automático → Riesgo de reproducir el perfil histórico con aire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ja de proceso → Pasos, excepciones y quién lo resolvió la últ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rea más rentable de esta década en una PyME es aburrida y barata: escribir los procesos. No con consultoría ni con manual de calidad: una hoja por proceso, con los pasos, las excepciones y el nombre de quien lo resolvió la última vez. Eso es lo que permite entrenar a alguien en seis semanas y no en dos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 conversación, la paga y la regl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tres procesos de tu empresa que solo una persona sabe hacer completos. Elige uno y anota qué le costaría a la empresa que esa persona renunciera mañana sin haber escrito nada. Después decide con quién vas a habl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fec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efinición incómoda: baja captura, sube criterio y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esgo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ocimiento en una sola cabeza, sin hoj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ar y preparar sí; puntuar y descartar sol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qué cambia antes de que la gente lo adiv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ponsabilidad que sube y sueldo que no: fuga de bu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em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rca del 40 por ciento del salario anual, en curva y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La conversación, la paga y la regla · Memoria del tem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4. La conversación, la paga y la regla · Memoria del tem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5»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19" r:id="rId1"/>
    <p:sldLayoutId id="2481901520" r:id="rId2"/>
    <p:sldLayoutId id="2481901521" r:id="rId3"/>
    <p:sldLayoutId id="24819015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c93a73f99ca589c848e2171df40c94f5b0972acd9f4b7901.jpg"/>
  <Relationship Id="rId3" Type="http://schemas.openxmlformats.org/officeDocument/2006/relationships/hyperlink" Target="https://tecnologia.lumbre.lat/object/emp-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c93a73f99ca589c848e2171df40c94f5b0972acd9f4b7902.jpg"/>
  <Relationship Id="rId3" Type="http://schemas.openxmlformats.org/officeDocument/2006/relationships/hyperlink" Target="https://tecnologia.lumbre.lat/object/emp-05"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hyperlink" Target="https://tecnologia.lumbre.lat/object/emp-05" TargetMode="External"/>
  <Relationship Id="rId4" Type="http://schemas.openxmlformats.org/officeDocument/2006/relationships/hyperlink" Target="https://tecnologia.lumbre.lat/object/emp-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hyperlink" Target="https://tecnologia.lumbre.lat/object/emp-05" TargetMode="External"/>
  <Relationship Id="rId4" Type="http://schemas.openxmlformats.org/officeDocument/2006/relationships/hyperlink" Target="https://tecnologia.lumbre.lat/object/emp-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SGBPlb6yimA3.jpg"/>
  <Relationship Id="rId3" Type="http://schemas.openxmlformats.org/officeDocument/2006/relationships/hyperlink" Target="https://tecnologia.lumbre.lat/object/emp-05" TargetMode="External"/>
  <Relationship Id="rId4" Type="http://schemas.openxmlformats.org/officeDocument/2006/relationships/hyperlink" Target="https://www.youtube.com/watch?v=SGBPlb6yimA" TargetMode="External"/>
  <Relationship Id="rId5" Type="http://schemas.openxmlformats.org/officeDocument/2006/relationships/hyperlink" Target="https://www.youtube.com/watch?v=SGBPlb6yimA"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eMzILJ-U3gc4.jpg"/>
  <Relationship Id="rId3" Type="http://schemas.openxmlformats.org/officeDocument/2006/relationships/hyperlink" Target="https://tecnologia.lumbre.lat/object/emp-05" TargetMode="External"/>
  <Relationship Id="rId4" Type="http://schemas.openxmlformats.org/officeDocument/2006/relationships/hyperlink" Target="https://www.youtube.com/watch?v=eMzILJ-U3gc" TargetMode="External"/>
  <Relationship Id="rId5" Type="http://schemas.openxmlformats.org/officeDocument/2006/relationships/hyperlink" Target="https://www.youtube.com/watch?v=eMzILJ-U3gc"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TgulHlNQ0ng5.jpg"/>
  <Relationship Id="rId3" Type="http://schemas.openxmlformats.org/officeDocument/2006/relationships/hyperlink" Target="https://tecnologia.lumbre.lat/object/emp-05" TargetMode="External"/>
  <Relationship Id="rId4" Type="http://schemas.openxmlformats.org/officeDocument/2006/relationships/hyperlink" Target="https://www.youtube.com/watch?v=TgulHlNQ0ng" TargetMode="External"/>
  <Relationship Id="rId5" Type="http://schemas.openxmlformats.org/officeDocument/2006/relationships/hyperlink" Target="https://www.youtube.com/watch?v=TgulHlNQ0ng" TargetMode="External"/>
  <Relationship Id="rId6"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hyperlink" Target="https://tecnologia.lumbre.lat/object/emp-05" TargetMode="External"/>
  <Relationship Id="rId4" Type="http://schemas.openxmlformats.org/officeDocument/2006/relationships/hyperlink" Target="https://tecnologia.lumbre.lat/object/emp-05"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eKs5JTTP_Mo9.jpg"/>
  <Relationship Id="rId3" Type="http://schemas.openxmlformats.org/officeDocument/2006/relationships/hyperlink" Target="https://tecnologia.lumbre.lat/object/emp-05" TargetMode="External"/>
  <Relationship Id="rId4" Type="http://schemas.openxmlformats.org/officeDocument/2006/relationships/hyperlink" Target="https://www.youtube.com/watch?v=eKs5JTTP_Mo" TargetMode="External"/>
  <Relationship Id="rId5" Type="http://schemas.openxmlformats.org/officeDocument/2006/relationships/hyperlink" Target="https://www.youtube.com/watch?v=eKs5JTTP_Mo" TargetMode="External"/>
  <Relationship Id="rId6"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G0fbkhGaFTs10.jpg"/>
  <Relationship Id="rId3" Type="http://schemas.openxmlformats.org/officeDocument/2006/relationships/hyperlink" Target="https://tecnologia.lumbre.lat/object/emp-05" TargetMode="External"/>
  <Relationship Id="rId4" Type="http://schemas.openxmlformats.org/officeDocument/2006/relationships/hyperlink" Target="https://www.youtube.com/watch?v=G0fbkhGaFTs" TargetMode="External"/>
  <Relationship Id="rId5" Type="http://schemas.openxmlformats.org/officeDocument/2006/relationships/hyperlink" Target="https://www.youtube.com/watch?v=G0fbkhGaFTs" TargetMode="External"/>
  <Relationship Id="rId6"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hyperlink" Target="https://tecnologia.lumbre.lat/object/emp-05" TargetMode="External"/>
  <Relationship Id="rId4" Type="http://schemas.openxmlformats.org/officeDocument/2006/relationships/hyperlink" Target="https://tecnologia.lumbre.lat/object/emp-05"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hyperlink" Target="https://tecnologia.lumbre.lat/object/emp-05"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5"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defin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ltr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mátic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oc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ri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efecto real sobre los puestos administrativos, distinguir el apoyo útil del riesgo en selección de personal, dimensionar el costo de reemplazar a quien se lleva el proceso, conducir la conversación con el equipo y ajustar la compensación cuando sube la respons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5 de 8, apertura de la etapa Personas, datos y riesgo. Redefinición del trabajo administrativo en lugar de desaparición, qué puesto baja y cuál sube, por qué un filtro automático de candidatos reproduce el perfil histórico, el conocimiento tácito que se va con una persona, escribir procesos como tarea rentable, la conversación con el equipo y la compensación cuando sube la responsabilidad. Cinco videos y cuatro diagram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personas-datos-riesgo · tema:equipo-y-puestos · nivel:intermedio · orden:5 · recursos-humanos · conocimiento-organizac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quipo: qué puestos cambian, quién se contrata y cuánto cuesta irse sin haber escrito el proceso]]></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etapas anteriores hablaban de operación, dinero y números. Esta baja al terreno donde esas decisiones se pagan o se sostienen: las personas. Aquí no hay predicciones de despoblamiento laboral ni promesas de trabajo renovado; hay cuatro o cinco nombres, un sueldo, una conversación incómoda y un conocimiento que está en una cabe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empresa pequeña, la inteligencia artificial no se discute con la plantilla en abstracto: se discute con cuatro o cinco nombres. Lo que está en juego no es cuánta gente sobra, sino qué va a hacer cada quien a partir del mes en que la herramienta funci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Personas, datos y riesgo · Tema 5 de 8 · Dificultad: intermedia · Duración sugerida: una hora quince con cinco videos, cuatro diagramas propios y reactivos con evidencia · Prerrequisito: temas 1 a 4 de esta ruta (operación, dinero, venta y medición)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observado en el trabajo administrativo no es la desaparición sino la redefinición incómoda: baja el valor de quien captura y archiva, sube el de quien controla excepciones, atiende a un cliente difícil y sabe leer un número. Y ese cambio no ocurre solo: alguien tiene que nombrarlo por escri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entas simples ayudan a dimensionar: doce personas que dedican catorce horas semanales a tareas repetitivas suman 168 horas, y una reducción del 40 por ciento libera unas 67 horas, casi dos jornadas completas de persona. Nadie necesita dos jornadas más de lo mismo: necesita decidir en qué se usan, y eso exige hablar con algui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trón no es desaparición: los puestos que solo trasladaban información bajan y los que trataban excepciones y relaciones sube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5b-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común es contar el sueldo ahorrado y no contar el conocimiento que se fue con la person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3-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inteligencia artificial no necesariamente reemplaza empleos: puede potenciar a los trabajadores]]></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qué condición pone el reportaje para que el potencial se aproveche y no se pierda el empleo: casi siempre es formación y no la herramienta.]]></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5 EMPLEOS que se están eliminando por culpa de la inteligencia artificial]]></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las cinco ocupaciones del video con los puestos de tu empresa: lo que importa no es si desaparecen, sino qué parte del puesto es capturadora y qué parte es criteri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029200"/>
          <a:chOff x="514350" y="247650"/>
          <a:chExt cx="8629650" cy="50292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Inteligencia Artificial va a reemplazar tu trabajo?]]></a:t>
            </a:r>
          </a:p>
        </p:txBody>
      </p:sp>
      <p:sp>
        <p:nvSpPr>
          <p:cNvPr id="10" name=""/>
          <p:cNvSpPr txBox="1"/>
          <p:nvPr/>
        </p:nvSpPr>
        <p:spPr>
          <a:xfrm>
            <a:off x="4362450" y="2362200"/>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qué parte del argumento se sostiene para una empresa de quince personas y qué parte está pensada para corporaciones con departamentos enteros: la conversación con tu equipo se parece más a la primera.]]></a:t>
            </a:r>
          </a:p>
        </p:txBody>
      </p:sp>
      <p:sp>
        <p:nvSpPr>
          <p:cNvPr id="11" name=""/>
          <p:cNvSpPr txBox="1"/>
          <p:nvPr/>
        </p:nvSpPr>
        <p:spPr>
          <a:xfrm>
            <a:off x="4362450" y="47339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Qué se va, qué sube y qué na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tabilidad de cuatro personas incorpora lectura automática de comprobantes. ¿Cuál es la decisión de personal más defendi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renovar la plaza de apoyo que captura comprobante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efinir el puesto: menos captura, más revisión de excepciones, conciliación y trato con clientes]]></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tar a una persona extra para vigilar lo que hace la herramien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pacitar solo al dueño para que nadie más toque el siste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Qué se va, qué sube y qué na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a herramienta libera horas administrativas, la empresa obtiene el beneficio sin necesidad de decidir en qué se usan esas hor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e va, qué sube y qué n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efinición de puestos: qué se pierde, qué se aprende y qué pasa si nadie lo d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ba d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ba apr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nadie lo nom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yo administ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r comprobantes y arch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xcepciones y leer indic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iente sobante y se va antes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precio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 reclamos difíciles y documentar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bot queda sin dueño y respond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ba d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ba apr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nadie lo nom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se del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r con datos del sistema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rde el margen sin que nadie lo n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drar números 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número al dueño y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entiende lo que la máquina conci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ba d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ba apr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nadie lo nom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r y coord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con registro y firmar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aturado, ahora con herramienta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tratar con modelos: la parte útil y la parte peligr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ontratación, el apoyo útil está en la parte lenta: ordenar hojas de vida, preparar preguntas y resumir entrevistas. El riesgo está en la parte que decide: un modelo que puntúa candidatos aprendió del historial de la empresa, y si ese historial favoreció cierto perfil, la herramienta va a recomendarlo con lenguaje objetivo y sin c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tratar con modelos: la parte útil y la parte peligr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ara saber de qué lado está cada uso es simple: si el sistema ordena, prepara o resume, ayuda; si el sistema puntúa, rankea o descarta, alguien con nombre tiene que revisar la lista de descartados, porque ahí es donde el prejuicio del historial se vuelve automático y deja de tener fir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tratar con modelos: la parte útil y la parte peligr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movimiento es el que decide si la empresa conserva a quien entendió el cambio o lo está entrenando para la competenci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5b-cicl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tratar con modelos: la parte útil y la parte peligr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usar Inteligencia Artificial en Recursos Humano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 las tareas de recursos humanos que el video presenta como apoyo de las que presenta como decisión: la lista de apoyo es larga y la de decisión es corta.]]></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tratar con modelos: la parte útil y la parte peligr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A para reclutamiento y selección: cómo usar ChatGPT en tu proceso de atracción de talento]]></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en qué momento del proceso se usa la herramienta: si es para redactar la convocatoria y filtrar hojas de vida, el riesgo es distinto al de puntuar candidatos.]]></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ontratar con modelos: la parte útil y la parte peligro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los usos de inteligencia artificial en contratación de una empresa pequeña según el riesgo de dejarlos en manos del sistem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oyo razonable]]></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oyo con revisión]]></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ebería decidir solo]]></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dactar la convocatoria del pues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umir veinte hojas de vida en una tab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parar preguntas de entrevista por pues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poner una lista corta de candidat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gerir preguntas de seguimiento según la entrevis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ntuar candidatos con el historial de la empres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scartar hojas de vida antes de que las vea una person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cidir a quién no se llama a entrevist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ontratar con modelos: la parte útil y la parte peligro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empieza a usar un filtro automático de hojas de vida alimentado con sus contrataciones de los últimos cinco años. Antes de ver el desenlace típico, ¿qué aparece pri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oceso de selección más rápido y más justo para todo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lista de candidatos más parecida a la plantilla que ya existe]]></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aumento inmediato de postulaciones de perfiles nuevo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erramienta rechaza trabajar con historial prop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Contratar con modelos: la parte útil y la parte peligro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s procesos críticos de tu empresa los sabe hacer, de principio a fin, una sol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todo está escri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o o d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o cuatr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yoría: casi todo está en la cabeza de algui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ocimiento que se va con la g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osto que ninguna herramienta elimina y que la automatización puede aumentar: el conocimiento que vive en la cabeza de una persona. Si solo la encargada sabe por qué ese cliente paga los lunes, cómo se resolvió el reclamo del año pasado y qué proveedor entrega mal pero barato, esa persona es invisible e insustituible, y la empresa no lo sabe hasta que renuncia. Una herramienta bien implementada no reemplaza la necesidad de escribir esos procesos: la multiplic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ocimiento que se va con la g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arte del valor de una persona con años en una PyME no está en lo que hace, está en lo que sabe sin consultar nada: qué cliente paga mal pero conviene, qué proveedor entrega tarde pero barato, qué se hizo cuando la máquina se cae. Eso no se transfiere con un manual de veinticinco páginas: se transfiere con una hoja por proceso, hecha con esa persona sentada dela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ocimiento que se va con la g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ea más rentable de esta década en una PyME es aburrida y barata: escribir los procesos. No con consultoría ni con manual de calidad: una hoja por proceso, con los pasos, las excepciones y el nombre de quien lo resolvió la última vez. Eso es lo que permite entrenar a alguien en seis semanas y no en dos añ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que se usa en gestión de personal estima el costo de reemplazar a alguien entrenado en alrededor del 40 por ciento del salario anual de esa plaza, entre búsqueda, curva de aprendizaje y errores de los primeros meses. Es un número grueso y a la vez el más subestimado de una Py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ocimiento que se va con la g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horro más fácil de anunciar es el que más caro sale: el conocimiento que se va con la persona no aparece en la cotización de la herramient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5b-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conocimiento que se va con la gen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laza administrativa paga 12 000 pesos al mes y la persona se va con el proceso sin documentar. Siguiendo la regla que estima el reemplazo en el 40 por ciento del salario anual de esa plaza, ¿cuánto cuesta sustituirl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conocimiento que se va con la gen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e personas que dedican catorce horas semanales a tareas repetitivas liberan el 40 por ciento de ese tiempo con una herramienta. ¿Cuántas horas semanales quedan disponibles? Redondea a enter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por semana):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conocimiento que se va con la g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el conocimiento en la empresa es fals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nocimiento del proceso que solo una persona tiene representa un riesgo para la oper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un proceso con quien lo domina es más rápido que documentarlo desde afuer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herramienta bien implementada reemplaza la necesidad de escribir los proces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urva de aprendizaje de una persona nueva se paga con errores durante me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El conocimiento que se va con la gen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versación con el equipo define el resultado: si nadie explica qué cambia, la herramienta se interpreta como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con el equipo define el resultado. Si nadie explica qué cambia, la herramienta se interpreta como amenaza, la buena gente sale a buscar trabajo antes de que exista el recorte, y el que se queda hace lo mínimo para que el proyecto no funcion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la verdad temprano cuesta una reunión incómoda; decirlo tarde cuesta a la persona que ya tenía currículum afuera. Una conversación honesta incluye lo que no se sabe: qué tareas van a cambiar, qué se va a aprender, qué se va a evaluar en seis meses y qué no se va a recortar sin avis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e la responsabilidad, sube la paga: si el puesto pasa de capturar a revisar excepciones, negociar reclamos y medir resultados, y el sueldo se queda igual, la empresa está entrenando a su próximo competidor con recursos propio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te tema: ninguna automatización se activa antes de decir en voz alta qué tareas deja de hacer cada persona y cuáles gana; ningún filtro de candidatos decide solo; y ningún proceso crítico queda en una sola cabeza sin hoja escri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de lo que se v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s deja de hacer la persona cuando la herramienta funciona, escritas con el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de lo que lleg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ueva responsabilidad asume: excepciones, reclamos, medición o revi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ormación con fe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abilidad concreta, un plazo corto y alguien que ya la domine al l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ga acor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onsabilidad sube, la compensación se mueve; si no puede moverse, se di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ceso escri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l proceso queda en la empresa, no en la cabeza de la persona que sa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Redefinir un puesto sin perder a quien lo ocup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ión a seis mes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ó en números, qué se hizo mal, qué se ajusta: y se le dice al equip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ambia una plantilla de PyME entre 2026 y 203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6-2027 · Hora liberada]]></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tura y respuesta se apoyan en modelos; nadie cambia de puesto todavía.]]></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8-2029 · Puesto redefinido]]></a:t>
            </a:r>
          </a:p>
        </p:txBody>
      </p:sp>
      <p:sp>
        <p:nvSpPr>
          <p:cNvPr id="10" name=""/>
          <p:cNvSpPr txBox="1"/>
          <p:nvPr/>
        </p:nvSpPr>
        <p:spPr>
          <a:xfrm>
            <a:off x="514350" y="2695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arece la revisión de excepciones; se discute qué se paga por ella.]]></a:t>
            </a:r>
          </a:p>
        </p:txBody>
      </p:sp>
      <p:sp>
        <p:nvSpPr>
          <p:cNvPr id="11" name=""/>
          <p:cNvSpPr txBox="1"/>
          <p:nvPr/>
        </p:nvSpPr>
        <p:spPr>
          <a:xfrm>
            <a:off x="514350" y="3124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29-2031 · Contrato y datos]]></a:t>
            </a:r>
          </a:p>
        </p:txBody>
      </p:sp>
      <p:sp>
        <p:nvSpPr>
          <p:cNvPr id="12" name=""/>
          <p:cNvSpPr txBox="1"/>
          <p:nvPr/>
        </p:nvSpPr>
        <p:spPr>
          <a:xfrm>
            <a:off x="514350" y="3495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pide escribir el proceso antes de que alguien se vaya, y se firman reglas de da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ambia una plantilla de PyME entre 2026 y 203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1-2033 · Perfil nuevo]]></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contrata por criterio y control, no por captura; sube la exigencia de leer números.]]></a:t>
            </a:r>
          </a:p>
        </p:txBody>
      </p:sp>
      <p:sp>
        <p:nvSpPr>
          <p:cNvPr id="9" name=""/>
          <p:cNvSpPr txBox="1"/>
          <p:nvPr/>
        </p:nvSpPr>
        <p:spPr>
          <a:xfrm>
            <a:off x="514350" y="23241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2034 · Plantilla distinta]]></a:t>
            </a:r>
          </a:p>
        </p:txBody>
      </p:sp>
      <p:sp>
        <p:nvSpPr>
          <p:cNvPr id="10"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ecesariamente menor: menos tareas repetidas, más personas que deciden con dat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la herramienta ya no hace falta contratar a la sexta persona: mejor le bajo el sueldo a los que hacen ahora lo que hacía esa plaza.»]]></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quiere usar la automatización para contener salarios en lugar de subir el perfil del equipo. Contesta distinguiendo costo de la plaza ocupada de costo del conocimiento perdido.]]></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ra liberada no es un ahorro si nadie la reasigna: el dinero aparece cuando esas horas producen venta, cobranza o menos error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ener el sueldo de quien asume excepciones y reclamos es entrenar a la competencia con recursos propios.]]></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xta persona que no se contrata puede costar más que su salario si nadie escribe lo que sabía.]]></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a conversación, la paga y la reg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l capital humano de la empresa con su defini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ocimiento táci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rva de aprendizaj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ltro automátic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ja de proces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ses de error antes de que alguien nuevo rinda igu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iesgo de reproducir el perfil histórico con aire objetiv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os, excepciones y quién lo resolvió la última vez]]></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se sabe sin consultar nada y se va con la perso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le pide a una herramienta de personal]]></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le pide puntuar candidatos, descartar hojas de vida ni decidir a quién no se llama. Se le pide ordenar, preparar y resumir. Y cuando la decisión es despedir, la herramienta no existe: hay una persona, una conversación y una responsabilidad con nombre.]]></a:t>
            </a:r>
          </a:p>
        </p:txBody>
      </p:sp>
      <p:sp>
        <p:nvSpPr>
          <p:cNvPr id="11" name="" descr=""/>
          <p:cNvSpPr/>
          <p:nvPr/>
        </p:nvSpPr>
        <p:spPr>
          <a:xfrm>
            <a:off x="514350" y="297180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12" name=""/>
          <p:cNvSpPr txBox="1"/>
          <p:nvPr/>
        </p:nvSpPr>
        <p:spPr>
          <a:xfrm>
            <a:off x="781050" y="295275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gerencial no es cuántas personas hacen falta cuando existe la herramienta, sino qué va a hacer cada una de las que están. Si nadie sabe contestar eso, el proyecto no está listo, aunque el software ya funcio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a conversación, la paga y la regl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tres procesos de tu empresa que solo una persona sabe hacer completos. Elige uno y anota qué le costaría a la empresa que esa persona renunciera mañana sin haber escrito nada. Después decide con quién vas a hablar esta seman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jercicio incómodo a propósito: el costo del conocimiento no documentado casi nunca aparece en una cotización, y es el más grande de los que se pueden evitar con una hoja escrit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ventario de conocimiento: proceso / quién lo sabe / qué pasaría si se va / quién lo escribe conmigo]]></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tres procesos críticos con su dueño actual y su plan de registro]]></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fecto re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efinición incómoda: baja captura, sube criterio y excepcion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esgo silencio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ocimiento en una sola cabeza, sin hoja escri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ra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r y preparar sí; puntuar y descartar solo, n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vers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qué cambia antes de que la gente lo adivi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g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onsabilidad que sube y sueldo que no: fuga de buen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Tarjetas del tema 5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emplaz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 la paga y la regla · Tarjetas del tema 5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rca del 40 por ciento del salario anual, en curva y error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Memoria del tema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sto sin redefin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lo que se va y lo que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en una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escrita con la persona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 que puntúa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lista de descar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do igual con más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o explicació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conversación, la paga y la regla · Memoria del tema 5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5"/>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capital human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PROCESO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ONOCIMIENTO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EXCEPCIONQZXK]]></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ELECCIONQZ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URVAQZXKLMNB]]></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ALARIOQZXK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PLANTILLAQZ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TAREAQZXKLMNB]]></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PROCESO · CONOCIMIENTO · EXCEPCION · SELECCION · CURVA · SALARIO · PLANTILLA · TARE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085975"/>
                <a:gridCol w="602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s, datos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s, puestos y conocimiento organiz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085975"/>
                <a:gridCol w="602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puestos que cambian, contratación con criterio y costo del conocimiento n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1 a 4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5"/>
              </a:rPr>
              <a:t><![CDATA[El equipo ante la IA: puestos que se redefinen, riesgo de contratar con filtros automáticos y costo d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085975"/>
                <a:gridCol w="602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2026-10-24T23:40:46Z</dcterms:created>
  <dcterms:modified xsi:type="dcterms:W3CDTF">2026-10-24T23:40:46Z</dcterms:modified>
  <dc:title>El equipo ante la IA: puestos que se redefinen, riesgo de contratar con filtros automáticos y costo del conocimiento no escrito</dc:title>
  <dc:description>Presentación editable del OA «El equipo ante la IA: puestos que se redefinen, riesgo de contratar con filtros automáticos y costo del conocimiento no escrito». Enlace: https://tecnologia.lumbre.lat/object/emp-05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