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20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20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20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ted-c20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doce fórmulas que hacen el trabajo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doce fórmulas que hacen el trabajo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doce fórmulas que hacen el trabajo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doce fórmulas que hacen el trabajo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doce fórmulas que hacen el trabajo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Qué pregunta de oficina resuelve cada fórmu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20-m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doce fórmulas que hacen el trabajo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Traer el precio de un producto desde otra hoja del catálogo → Buscar y tra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otalizar cuánto vendió cada vendedor este mes → Sumar con crite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lcular cuántos días de atraso tiene una factura → Fech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mpletar el nombre del cliente a partir de su clave → Buscar y tra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ntar cuántas facturas vencidas hay por región → Sumar con crite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aber cuántos meses de antigüedad tiene un cliente → Fech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Buscar y traer cruza datos; sumar con criterio agrega por categoría; las fechas miden tiempos y antigü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20-m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la llave de búsqueda difiere por un espacio o tilde, o el rango no quedó fijado con el cand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BUSCARV es fiel pero literal: si «Ana » (con espacio) no es idéntico a «Ana», o si la llave cae en la fila equivocada por un rango mal fijado (sin candado), te devuelve otra cosa o la más cercana con toda la calma. Por eso manda la base limpia del objeto anterior y el rango fijado. BUSCARX y SI.ERROR ayudan a que un «no encontrado» se note en lugar de disfrazarse. Las otras causas son falsas: ni el número de hojas ni la moneda tienen la cul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rror silencioso de búsqueda nace de llaves que no coinciden al carácter o de rangos sin cand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20-m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es una falsa economía. Una fórmula que hace cinco cosas de golpe es un acertijo: anida errores, nadie más la entiende y nadie se atreve a tocarla. La práctica sana es **partir en columnas de apoyo** con nombre claro —un paso por columna, resultado al final—, que se auditan y se heredan sin drama. La meta no es impresionar con la fórmula más larga sino tener una hoja donde cualquiera confíe en el número y sepa de dónde sal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fórmula-laberinto esconde errores; columnas de apoyo simples hacen la hoja auditable y confi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20-m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tu tarea más repetitiva en Excel. ¿Es cruzar un dato entre dos hojas (BUSCARV/X)? ¿Sumar por categoría (SUMAR.SI)? ¿Medir días de atraso (fechas y SI)? Identifica una sola y descríbela en lenguaje llano: «busco X, quiero Y». Escríbela como fórmula, aunque sea imperfecta, y compárala contra tu resultado a mano de ayer. ¿Cuántos minutos al día te ahorrarías si esa hoja la llenara sola? Ese es tu primer botiquín de fórmulas por mo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20-m02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20-m02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botiquín de fórmul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20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3757" r:id="rId1"/>
    <p:sldLayoutId id="2481923758" r:id="rId2"/>
    <p:sldLayoutId id="2481923759" r:id="rId3"/>
    <p:sldLayoutId id="248192376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ce1ecb6ca9d0d44e182cc5ae7bc9790376b1b0928afc17b1.jpg"/>
  <Relationship Id="rId3" Type="http://schemas.openxmlformats.org/officeDocument/2006/relationships/hyperlink" Target="https://tecnologia.lumbre.lat/object/emp-ted-c20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hyperlink" Target="https://tecnologia.lumbre.lat/object/emp-ted-c20-m02-oa01" TargetMode="External"/>
  <Relationship Id="rId4" Type="http://schemas.openxmlformats.org/officeDocument/2006/relationships/hyperlink" Target="https://tecnologia.lumbre.lat/object/emp-ted-c20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20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RV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vi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rendió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cho)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 tres casos reales de oficina: cruzar catálogo, antigüedad de cartera y ranking de vendedor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ted-c20-m02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 tres casos reales de oficina: cruzar catálogo, antigüedad de cartera y ranking de vendedor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uñado de fórmulas resuelve el noventa por ciento del trabajo real de oficina. Este objeto baja al terreno las herramientas que de verdad se usan: BUSCARV y su relevo BUSCARX para cruzar información entre hojas, los condicionales SI y SUSI, los agregados con criterio SUMAR.SI y CONTAR.SI para totalizar por categoría, y el manejo de fechas para calcular antigüedad de cartera. Verónica deja de buscar a mano el precio en el catálogo y empieza a que la hoja se lo traiga sola, sin errores de de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BUSCARV · BUSCARX · SI · SUMAR.SI · fechas · fórmula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ce fórmulas que hacen el trabaj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as fórmulas bien elegidas le ahorran a uno el día entero de buscar a ma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ce fórmulas que hacen el trabaj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ica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ñ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p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ónica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ó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ce fórmulas que hacen el trabaj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e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a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er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ntró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X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io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pre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ce fórmulas que hacen el trabaj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botiquín de fórmulas de ofici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V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X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ru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)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o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ar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.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trap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ntra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)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.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.SI.CONJU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o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ón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.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á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ce fórmulas que hacen el trabaj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)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güedad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.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i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antes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ALEN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&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ve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ce fórmulas que hacen el trabaj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ónic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itmé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as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encid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.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ce fórmulas que hacen el trabaj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nza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king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úsque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.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lan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king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.SI.CONJ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ám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regunta de oficina resuelve cada fórmu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866900"/>
                <a:gridCol w="3324225"/>
                <a:gridCol w="2924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órm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so de Verón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V / BUSCARX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l es el dato asociado a este valor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er el precio desde el catálo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MAR.S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o suma tal categorí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tal vendido por vende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Y menos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os días han pasad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igüedad de la cart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Se cumple la condición? Qué escrib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car vencida o al corr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ce fórmulas que hacen el trabaj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t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cion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úsque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gu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ús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xi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na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v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.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ntra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ce fórmulas que hacen el trabaj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oi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uís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rti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sionan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ámic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doce fórmulas que hacen el traba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necesidad de oficina según la familia de fórmula que la resuelv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uscar y tra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umar con criter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ech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raer el precio de un producto desde otra hoja del catálog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otalizar cuánto vendió cada vendedor este me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lcular cuántos días de atraso tiene una fact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mpletar el nombre del cliente a partir de su cla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ntar cuántas facturas vencidas hay por reg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aber cuántos meses de antigüedad tiene un cl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doce fórmulas que hacen el traba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USCARV devuelve un precio equivocado «sin avisar». La causa más común entre estas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archivo tiene demasiadas hoj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llave de búsqueda difiere por un espacio o tilde, o el rango no quedó fijado con el cand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xcel no soporta BUSCARV con precios en mone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faltan tablas dinámicas en la hoj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doce fórmulas que hacen el traba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meter cinco cálculos distintos dentro de una sola fórmula larga para no llenar la hoja de column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ce fórmulas que hacen el trabaj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te sorprendas haciendo algo a mano por segunda vez, casi siempre hay una fórmula que ya lo sabía hacer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doce fórmulas que hacen el traba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tu tarea más repetitiva en Excel. ¿Es cruzar un dato entre dos hojas (BUSCARV/X)? ¿Sumar por categoría (SUMAR.SI)? ¿Medir días de atraso (fechas y SI)? Identifica una sola y descríbela en lenguaje llano: «busco X, quiero Y». Escríbela como fórmula, aunque sea imperfecta, y compárala contra tu resultado a mano de ayer. ¿Cuántos minutos al día te ahorrarías si esa hoja la llenara sola? Ese es tu primer botiquín de fórmulas por monta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por dónde empezar, apunta a lo que hoy haces con calculadora o con el dedo sobre la pantal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uñado de fórmulas simples resuelve el noventa por ciento de la ofici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V/BUSCARX cruzan datos entre hojas; se fijan con cand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.SI y CONTAR.SI agregan por categoría sin contar a man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fechas y SI convierten un listado en un semáforo de cobranz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elegir la fórmula correc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en lenguaje llano qué necesitas («busco X, quiero Y»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la familia: buscar, sumar con criterio o fech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 la fórmula sobre la base limpia del objeto anterio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ísala contra un caso a mano y parte las fórmulas-laberint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que cuesta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r en un BUSCARV cuya llave no coincide al caráct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nder cinco cálculos en una sola fórmula intermin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fijar el rango de búsqueda y que se rompa al arrastr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botiquín de fórmul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cruzas, sumas y mides fechas con fórmula; el siguiente objeto responde las mismas preguntas sin escribir una so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s tres familias: buscar y traer, sumar con criterio, y fechas; y fija el rango con candado en toda búsque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que cuesta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20-m02-oa01"/>
              </a:rPr>
              <a:t><![CDATA[BUSCARV sigue vivito (y X le aprendió much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s dinámicas: la entrevista de trabajo que Excel te hace a 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s mismas preguntas de «cuánto vendió cada quien» que resolviste con SUMAR.SI, ahora contestadas en cinco segundos sobre cuarenta mil fil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2026-10-25T05:51:24Z</dcterms:created>
  <dcterms:modified xsi:type="dcterms:W3CDTF">2026-10-25T05:51:24Z</dcterms:modified>
  <dc:title>BUSCARV sigue vivito (y X le aprendió mucho)</dc:title>
  <dc:description>Presentación editable del OA «BUSCARV sigue vivito (y X le aprendió mucho)». Enlace: https://tecnologia.lumbre.lat/object/emp-ted-c20-m02-oa01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