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2-m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emp-ted-c32-m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imer trabajo no es el gráfico: es que el dato llegue solo» (2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imer trabajo no es el gráfico: es que el dato llegue solo» (3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imer trabajo no es el gráfico: es que el dato llegue solo» (4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imer trabajo no es el gráfico: es que el dato llegue solo» (5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imer trabajo no es el gráfico: es que el dato llegue solo» (6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imer trabajo no es el gráfico: es que el dato llegue solo» (7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ómo elegir la forma de conexión según el da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ómo elegir la forma de conexión según el da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l exporte de ayer trae 800 filas cuando lo habitual es 8 000 → Volum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última venta registrada es de hace cuatro días → Fresc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total del tablero no coincide con la factura del periodo → Concorda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legó un archivo nuevo y la fecha máxima no avanzó → Fresc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tablero muestra menos ingresos que el estado de resultados → Concorda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ntar filas detecta cortes, la fecha máxima detecta retrasos y la comparación con la fuente oficial detecta definiciones distin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2-m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esignar la fuente oficial y definiciones comunes, y conectar el tablero a esa fuente en lugar de a los resúmenes de cada áre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roblema casi nunca es de buena fe: son **definiciones distintas** (¿ventas con o sin impuestos?, ¿del día de la factura o del día del cobro?) alimentando **sistemas distintos**. La solución de raíz es declarar **una fuente oficial** y acordar las definiciones, y que el tablero se conecte a esa fuente, no a los resúmenes que cada área arma por su cuenta. Redondear (A) es tapar; elegir al más grande (C) es política en lugar de cont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divergencia se resuelve gobernando la fuente y las definiciones, no eligiendo de preferencias o redondea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2-m01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una de esas ideas que solo parecen prácticas. La frescura se logra con una **vista de solo lectura** o un proceso de carga programado; dar permisos de escritura a una herramienta de reportes **pone la operación en riesgo** por un descuido de formato o una actualización mal puesta. Separa siempre el circuito: el sistema **produce** el dato, el tablero **lo lee**. Nadie quiere que un intento de gráfico deje caído el punto de venta un sáb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nálisis se desconecta del operativo con vistas de solo lectura: la frescura no justifica riesgo sobre la ope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2-m01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Haz hoy el inventario de fuentes de tu empresa: ¿de dónde sale realmente el dato de ventas, cobranza, inventario y gasto? Anota dueño, frecuencia y formato de cada una, y marca cuál será tu fuente oficial. ¿Qué tres controles de calidad le pondrí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1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1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l dato llega solo y se puede cre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81" r:id="rId1"/>
    <p:sldLayoutId id="2481907982" r:id="rId2"/>
    <p:sldLayoutId id="2481907983" r:id="rId3"/>
    <p:sldLayoutId id="248190798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1fd0a35970ae3da9c41216222fc721f2046e46ff6cdbf441.jpg"/>
  <Relationship Id="rId3" Type="http://schemas.openxmlformats.org/officeDocument/2006/relationships/hyperlink" Target="https://tecnologia.lumbre.lat/object/emp-ted-c32-m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1-oa01" TargetMode="External"/>
  <Relationship Id="rId3" Type="http://schemas.openxmlformats.org/officeDocument/2006/relationships/hyperlink" Target="https://tecnologia.lumbre.lat/object/emp-ted-c32-m01-oa01" TargetMode="External"/>
  <Relationship Id="rId4" Type="http://schemas.openxmlformats.org/officeDocument/2006/relationships/hyperlink" Target="https://tecnologia.lumbre.lat/object/emp-ted-c32-m01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1-oa01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1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1-oa01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1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chiv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el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ectad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emp-ted-c32-m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1-oa01"/>
              </a:rPr>
              <a:t><![CDATA[Del archivo suelto a la fuente conec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ear las fuentes de datos de la empresa y conectarlas de forma renovable, con criterios mínimos de calida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1-oa01"/>
              </a:rPr>
              <a:t><![CDATA[Del archivo suelto a la fuente conec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ablero que hay que armar a mano cada mes no es un tablero: es un reporte con aspiraciones. Este módulo empieza por el origen: inventariar de dónde salen tus datos, conectarlos para que se renueven solos y definir qué hace falta para que sean confiables. Verás los tres tipos de conexión, los controles de calidad que evitan el «este número está raro» y por qué conviene decidir una sola fuente oficial antes de dibujar el primer gráfic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1-oa01"/>
              </a:rPr>
              <a:t><![CDATA[Del archivo suelto a la fuente conec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fuentes-de-datos · conexion · actualizacion · calidad-de-dato · fuente-oficial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imer trabajo no es el gráfico: es que el dato llegue sol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1-oa01"/>
              </a:rPr>
              <a:t><![CDATA[Del archivo suelto a la fuente conec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ablero vale lo que vale su línea de suministro de da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384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imer trabajo no es el gráfico: es que el dato llegue solo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1-oa01"/>
              </a:rPr>
              <a:t><![CDATA[Del archivo suelto a la fuente conec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y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saic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ablero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rt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li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nta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imer trabajo no es el gráfico: es que el dato llegue solo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1-oa01"/>
              </a:rPr>
              <a:t><![CDATA[Del archivo suelto a la fuente conec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M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fraza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bl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imi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»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imer trabajo no es el gráfico: es que el dato llegue solo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1-oa01"/>
              </a:rPr>
              <a:t><![CDATA[Del archivo suelto a la fuente conec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formas de conectar, y cuándo usar cada un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pe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or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ódico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ágil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v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ez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x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tu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es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ida)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accionale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ue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aquillar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imer trabajo no es el gráfico: es que el dato llegue solo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1-oa01"/>
              </a:rPr>
              <a:t><![CDATA[Del archivo suelto a la fuente conec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banc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rci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keting)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ud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j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imer trabajo no es el gráfico: es que el dato llegue solo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1-oa01"/>
              </a:rPr>
              <a:t><![CDATA[Del archivo suelto a la fuente conec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icac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um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n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itual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un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oj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sc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to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nt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imer trabajo no es el gráfico: es que el dato llegue solo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1-oa01"/>
              </a:rPr>
              <a:t><![CDATA[Del archivo suelto a la fuente conec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at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erl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ord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me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n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imer trabajo no es el gráfico: es que el dato llegue solo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1-oa01"/>
              </a:rPr>
              <a:t><![CDATA[Del archivo suelto a la fuente conec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gunta que nadie quiere hacer en la junta: ¿este número viene del sistema o del archivo de Juan?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elegir la forma de conexión según el dat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1-oa01"/>
              </a:rPr>
              <a:t><![CDATA[Del archivo suelto a la fuente conec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466975"/>
                <a:gridCol w="2886075"/>
                <a:gridCol w="27622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po de da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nveniencia de conex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idado princip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as del punto de v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se de datos o vista de solo lec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nadie edite el origen por err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ado de cuenta banc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ector o descarga program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escura y conciliación mens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mpañas de plataforma digit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ector ofic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mbios de permisos y de API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puestos del área financie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chivo controlado con due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siones duplicadas y sin f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elegir la forma de conexión según el dat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1-oa01"/>
              </a:rPr>
              <a:t><![CDATA[Del archivo suelto a la fuente conec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2466975"/>
                <a:gridCol w="2886075"/>
                <a:gridCol w="27622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po de da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nveniencia de conex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idado princip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s de un proveedor exter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chivo periódico firm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ormatos que cambian sin avis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1-oa01"/>
              </a:rPr>
              <a:t><![CDATA[Del archivo suelto a la fuente conec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imer trabajo no es el gráfico: es que el dato llegue so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ituación segú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control de cal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viene ponerle a la fuente conectad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olume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rescu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ncordanci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l exporte de ayer trae 800 filas cuando lo habitual es 8 000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última venta registrada es de hace cuatro día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1-oa01"/>
              </a:rPr>
              <a:t><![CDATA[Del archivo suelto a la fuente conec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total del tablero no coincide con la factura del perio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legó un archivo nuevo y la fecha máxima no avanzó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tablero muestra menos ingresos que el estado de resultad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1-oa01"/>
              </a:rPr>
              <a:t><![CDATA[Del archivo suelto a la fuente conec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imer trabajo no es el gráfico: es que el dato llegue so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junta mensual, dos áreas presentan «ventas del mes» con cifras distintas y ambas dicen sacarlas de su sistema. ¿Cuál es la solución de raíz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edir que ambas redondeen para que cuadre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signar la fuente oficial y definiciones comunes, y conectar el tablero a esa fuente en lugar de a los resúmenes de cada áre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sar el número del área más grand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nfiar en la cifra más reciente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1-oa01"/>
              </a:rPr>
              <a:t><![CDATA[Del archivo suelto a la fuente conec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imer trabajo no es el gráfico: es que el dato llegue so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 conectar el tablero directamente al sistema operativo de la empresa con permisos completos de escritura, para que los datos estén más fresc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1-oa01"/>
              </a:rPr>
              <a:t><![CDATA[Del archivo suelto a la fuente conec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imer trabajo no es el gráfico: es que el dato llegue so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 hoy el inventario de fuentes de tu empresa: ¿de dónde sale realmente el dato de ventas, cobranza, inventario y gasto? Anota dueño, frecuencia y formato de cada una, y marca cuál será tu fuente oficial. ¿Qué tres controles de calidad le pondrí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nombrar al dueño de un dato, ese dato todavía no es un activo: es una costumbr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1-oa01"/>
              </a:rPr>
              <a:t><![CDATA[Del archivo suelto a la fuente conec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ablero empieza por el suministro de datos, no por el diseñ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ar fuentes revela cuántas versiones de la misma cifra existe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vías de conexión: archivo, base de datos y conector, según la frecuencia del dat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controles: volumen, frescura, integridad y concordancia con la fuente oficial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r la fuente oficial es una decisión de dirección, no del técnic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1-oa01"/>
              </a:rPr>
              <a:t><![CDATA[Del archivo suelto a la fuente conec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un reporte manual no es un tabler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ebe contener el inventario de fuentes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ipo de conexión corresponde a cada dato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ontroles de calidad son mínimos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implica definir la fuente oficial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1-oa01"/>
              </a:rPr>
              <a:t><![CDATA[Del archivo suelto a la fuente conec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ar y clasificar las fuentes de dato de tu empre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 la vía de conexión adecuada para cada fue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rdar la fuente oficial y los controles mínimos de calida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dato llega solo y se puede cre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1-oa01"/>
              </a:rPr>
              <a:t><![CDATA[Del archivo suelto a la fuente conec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tienes suministro confiable. Falta el andamiaje: el modelo de datos que hace que las cifras signifiquen lo mismo para tod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us fuentes viven en el correo de alguien, todavía no tienes un tablero: tienes un favor mensual. Vuelve al inventario y a la fuente oficia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1-oa01"/>
              </a:rPr>
              <a:t><![CDATA[Del archivo suelto a la fuente conect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odelo antes del gráfico: relaciones y tabla de fe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por qué la estructura de tus tablas decide si los comparativos salen bien o salen falso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2026-10-25T01:28:28Z</dcterms:created>
  <dcterms:modified xsi:type="dcterms:W3CDTF">2026-10-25T01:28:28Z</dcterms:modified>
  <dc:title>Del archivo suelto a la fuente conectada</dc:title>
  <dc:description>Presentación editable del OA «Del archivo suelto a la fuente conectada». Enlace: https://tecnologia.lumbre.lat/object/emp-ted-c32-m01-oa01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