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emp-ted-c32-m02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emp-ted-c32-m02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3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3 de 3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emp-ted-c32-m02-oa01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tecnologia.lumbre.lat/object/emp-ted-c32-m02-oa01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Si el modelo está mal, el número más bonito del tablero está equivocado» (2 de 6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Si el modelo está mal, el número más bonito del tablero está equivocado» (3 de 6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Si el modelo está mal, el número más bonito del tablero está equivocado» (4 de 6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Si el modelo está mal, el número más bonito del tablero está equivocado» (5 de 6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Si el modelo está mal, el número más bonito del tablero está equivocado» (6 de 6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Hechos frente a catálogos: a qué papel pertenece cada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emp-ted-c32-m02-oa01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Hechos frente a catálogos: a qué papel pertenece cada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emp-ted-c32-m02-oa01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Líneas de factura, miles de renglones nuevos cada mes → Hech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Lista de productos con su categoría y precio de catálogo → Catálog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Registro de entradas y salidas de almacén → Hech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Directorio de tiendas con ciudad y gerente → Catálog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Pagos de nómina por empleado y periodo → Hech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os hechos registran eventos que se acumulan con el tiempo; los catálogos describen entidades estables con una fila por elemen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emp-ted-c32-m02-oa01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Clasificar» (2 de 2)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Una relación de muchos a muchos que duplica cada venta al expandirse al catálog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síntoma clásico de la **inflación por relación** es un total que es un múltiplo limpio del correcto. Cuando el «catálogo» de productos tiene la clave repetida (una fila por presentación), la relación deja de ser de uno a muchos y el motor replica la venta en cada coincidencia. La solución es un catálogo **con una fila por producto** (y si necesitas presentaciones, otra tabla relacionada), no tocar el formato (A) ni la fecha (D)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Un catálogo con claves repetidas convierte la relación en muchos a muchos y el total se multiplica al filtrar; la cura es un catálogo con clave únic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emp-ted-c32-m02-oa01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2 · Opción múltiple» (2 de 2)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, y es la trampa más sutil. La fecha de tus ventas **solo tiene los días en que vendiste**; los días sin venta no existen ahí. Un acumulado anual, un promedio diario o un «vs. periodo anterior» calculados sobre esa columna ignoran los huecos y distorsionan el resultado. La tabla de fechas es un **catálogo aparte, continuo y completo**, marcado como tabla de fechas, y conectado a los hechos. Sin ella, el comparativo es una loterí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fecha de los hechos omite los días sin evento; un calendario completo independiente es lo que hace correctos acumulados y promedios diari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emp-ted-c32-m02-oa01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Elige una cifra de tu empresa que siempre se discute (venta, gasto, margen). Descompón el modelo: ¿cuáles son sus hechos, cuáles sus catálogos, qué claves los unen? ¿Tienes una sola tabla de fechas o cada tabla trae la suya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emp-ted-c32-m02-oa01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ción del OA: Para dominar este tem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emp-ted-c32-m02-oa01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o esencial que debes saber» (2 de 2)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hequeo: el esqueleto que no mient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6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emp-ted-c32-m02-oa01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27743" r:id="rId1"/>
    <p:sldLayoutId id="2481927744" r:id="rId2"/>
    <p:sldLayoutId id="2481927745" r:id="rId3"/>
    <p:sldLayoutId id="2481927746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936180d2bfb0676bf424144ebb28fd06ac52cd67bc8b36361.jpg"/>
  <Relationship Id="rId3" Type="http://schemas.openxmlformats.org/officeDocument/2006/relationships/hyperlink" Target="https://tecnologia.lumbre.lat/object/emp-ted-c32-m02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2-m02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2-m02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2-m02-oa01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2-m02-oa01" TargetMode="External"/>
  <Relationship Id="rId3" Type="http://schemas.openxmlformats.org/officeDocument/2006/relationships/hyperlink" Target="https://tecnologia.lumbre.lat/object/emp-ted-c32-m02-oa01" TargetMode="External"/>
  <Relationship Id="rId4" Type="http://schemas.openxmlformats.org/officeDocument/2006/relationships/hyperlink" Target="https://tecnologia.lumbre.lat/object/emp-ted-c32-m02-oa01" TargetMode="External"/>
  <Relationship Id="rId5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2-m02-oa01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2-m02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2-m02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2-m02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2-m02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2-m02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2-m02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2-m02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2-m02-oa01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2-m02-oa01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2-m02-oa01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2-m02-oa01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2-m02-oa01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2-m02-oa01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3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2-m02-oa01" TargetMode="Externa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2-m02-oa01" TargetMode="External"/>
  <Relationship Id="rId3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2-m02-oa01" TargetMode="Externa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2-m02-oa01" TargetMode="Externa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2-m02-oa01" TargetMode="External"/>
  <Relationship Id="rId3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2-m02-oa01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odel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l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gráfico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lacione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echas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emp-ted-c32-m02-oa01"/>
              </a:rPr>
              <a:t><![CDATA[Ver el OA en tecnologi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2-m02-oa01"/>
              </a:rPr>
              <a:t><![CDATA[El modelo antes del gráfico: relaciones y tabla de fech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eñar un modelo de datos con tablas de hechos y de catálogo, relaciones seguras y una tabla de fechas que permita comparativos correcto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2-m02-oa01"/>
              </a:rPr>
              <a:t><![CDATA[El modelo antes del gráfico: relaciones y tabla de fech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gráfico puede verse impecable y decir una mentira, y la culpa casi nunca es del gráfico: es del modelo. Este módulo enseña a construir el esqueleto del tablero: separar hechos de catálogos, entender qué hace segura una relación y por qué una sola tabla de fechas compartida es la diferencia entre comparativos que cuadran y comparativos que fallan en febrero. Verás la diferencia entre una tabla ancha y un modelo estrella, y los errores de relación que inflan totals sin avisa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42767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2-m02-oa01"/>
              </a:rPr>
              <a:t><![CDATA[El modelo antes del gráfico: relaciones y tabla de fech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modelo-de-datos · relaciones · tabla-de-fechas · hechos-y-catalogos · diseño-estrell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i el modelo está mal, el número más bonito del tablero está equivocad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2-m02-oa01"/>
              </a:rPr>
              <a:t><![CDATA[El modelo antes del gráfico: relaciones y tabla de fech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685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tablero no es un montón de gráficos: es un modelo que responde pregun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52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se encontró el archivo assets/cover.png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i el modelo está mal, el número más bonito del tablero está equivocado · 1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2-m02-oa01"/>
              </a:rPr>
              <a:t><![CDATA[El modelo antes del gráfico: relaciones y tabla de fech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ec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nt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ul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tur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nta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orm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c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lumna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t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duct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ó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et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l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ncio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rar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moro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r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chiv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uplicad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ip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gu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ig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léfo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reglar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ez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las.\n\n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de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i el modelo está mal, el número más bonito del tablero está equivocado · 2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2-m02-oa01"/>
              </a:rPr>
              <a:t><![CDATA[El modelo antes del gráfico: relaciones y tabla de fech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añ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peles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ech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en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d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ch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ec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t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vimi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ventari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ctura)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tálog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dimensiones)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c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b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client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duct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d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dedor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cha)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ech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uarda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v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unt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tálog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rip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let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19087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ug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bi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z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bi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empr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i el modelo está mal, el número más bonito del tablero está equivocado · 3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2-m02-oa01"/>
              </a:rPr>
              <a:t><![CDATA[El modelo antes del gráfico: relaciones y tabla de fech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26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047875"/>
          </a:xfrm>
          <a:prstGeom prst="roundRect">
            <a:avLst/>
          </a:prstGeom>
          <a:solidFill>
            <a:srgbClr val="F6F2EA">
              <a:alpha val="100000"/>
            </a:srgbClr>
          </a:solidFill>
          <a:ln w="9525">
            <a:solidFill>
              <a:srgbClr val="DED4C2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047875"/>
          </a:xfrm>
          <a:prstGeom prst="roundRect">
            <a:avLst/>
          </a:prstGeom>
          <a:solidFill>
            <a:srgbClr val="DED4C2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relación sana es de uno a mucho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lació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ec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lumn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únic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tálog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u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arec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z)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lumn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etid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ech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e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arec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ch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tas)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chos»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ec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i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empre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ubr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catálogo»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v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etidas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tálogo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tr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ech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l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i el modelo está mal, el número más bonito del tablero está equivocado · 4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2-m02-oa01"/>
              </a:rPr>
              <a:t><![CDATA[El modelo antes del gráfico: relaciones y tabla de fech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26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647825"/>
          </a:xfrm>
          <a:prstGeom prst="roundRect">
            <a:avLst/>
          </a:prstGeom>
          <a:solidFill>
            <a:srgbClr val="F6F2EA">
              <a:alpha val="100000"/>
            </a:srgbClr>
          </a:solidFill>
          <a:ln w="9525">
            <a:solidFill>
              <a:srgbClr val="DED4C2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647825"/>
          </a:xfrm>
          <a:prstGeom prst="roundRect">
            <a:avLst/>
          </a:prstGeom>
          <a:solidFill>
            <a:srgbClr val="DED4C2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frazado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laciona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ch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chos»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t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ivinando;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ta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estr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uplicar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tes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: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fr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b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der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astrears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in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únic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ech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tálogo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i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mbigu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duc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ta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fla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ec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erto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i el modelo está mal, el número más bonito del tablero está equivocado · 5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2-m02-oa01"/>
              </a:rPr>
              <a:t><![CDATA[El modelo antes del gráfico: relaciones y tabla de fech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ho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z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arativo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ch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lum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ch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ta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tálog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let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l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uec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lumn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ñ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imestr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ma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ábi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stiv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parada?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curr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s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ch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endari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aparec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umul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med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a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cula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i el modelo está mal, el número más bonito del tablero está equivocado · 6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2-m02-oa01"/>
              </a:rPr>
              <a:t><![CDATA[El modelo antes del gráfico: relaciones y tabla de fech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dist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sten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arativ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v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ado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ri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v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stro.\n\n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ch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ectad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ech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e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cipli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e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nifi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t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ventari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endari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áre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dad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3619500"/>
            <a:ext cx="38100" cy="676275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781050" y="3600450"/>
            <a:ext cx="78486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error más caro del análisis no es una fórmula mal escrita: es una relación que parece inofensiva y duplica el total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4391025"/>
            <a:ext cx="38100" cy="238125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81050" y="4371975"/>
            <a:ext cx="78486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— Lumbre · Empresa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Hechos frente a catálogos: a qué papel pertenece cada tabl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2-m02-oa01"/>
              </a:rPr>
              <a:t><![CDATA[El modelo antes del gráfico: relaciones y tabla de fech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26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781300"/>
        </p:xfrm>
        <a:graphic>
          <a:graphicData uri="http://schemas.openxmlformats.org/drawingml/2006/table">
            <a:tbl>
              <a:tblPr firstRow="1" bandRow="1"/>
              <a:tblGrid>
                <a:gridCol w="2000250"/>
                <a:gridCol w="2752725"/>
                <a:gridCol w="3362325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regunta que respond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apel en el model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jempl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¿Cuánto vendí?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Hecho (crece cada día)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abla de ventas con monto y clav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¿A qué cliente?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atálogo (estable, sin duplicados)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abla de clientes con un renglón por clien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¿En qué tienda?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atálog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abla de tiendas con región y forma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Hechos frente a catálogos: a qué papel pertenece cada tabl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2-m02-oa01"/>
              </a:rPr>
              <a:t><![CDATA[El modelo antes del gráfico: relaciones y tabla de fech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26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085975"/>
        </p:xfrm>
        <a:graphic>
          <a:graphicData uri="http://schemas.openxmlformats.org/drawingml/2006/table">
            <a:tbl>
              <a:tblPr firstRow="1" bandRow="1"/>
              <a:tblGrid>
                <a:gridCol w="2000250"/>
                <a:gridCol w="2752725"/>
                <a:gridCol w="3362325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regunta que respond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apel en el model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jempl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¿Cuántas unidades?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Hech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ovimientos de inventari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¿En qué trimestre?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atálogo de fech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abla de fechas comparti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2-m02-oa01"/>
              </a:rPr>
              <a:t><![CDATA[El modelo antes del gráfico: relaciones y tabla de fech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Si el modelo está mal, el número más bonito del tablero está equivocad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tabla según si es un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ech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o un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tálog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n el modelo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24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003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Hech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52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atálogo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3051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Líneas de factura, miles de renglones nuevos cada mes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6671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Lista de productos con su categoría y precio de catálogo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40290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Registro de entradas y salidas de almacén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2-m02-oa01"/>
              </a:rPr>
              <a:t><![CDATA[El modelo antes del gráfico: relaciones y tabla de fech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Directorio de tiendas con ciudad y geren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811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Pagos de nómina por empleado y period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2-m02-oa01"/>
              </a:rPr>
              <a:t><![CDATA[El modelo antes del gráfico: relaciones y tabla de fech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Si el modelo está mal, el número más bonito del tablero está equivocad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 tablero suma las ventas del mes y la cifra sale casi el doble de la real. Las ventas están relacionadas a una tabla de productos donde algunos productos aparecen repetidos (una clave por cada presentación). ¿Cuál es la causa más probable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9813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Que el formato del número está mal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3623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Una relación de muchos a muchos que duplica cada venta al expandirse al catálog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40481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Que faltan ventas por conectar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2-m02-oa01"/>
              </a:rPr>
              <a:t><![CDATA[El modelo antes del gráfico: relaciones y tabla de fech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Que la tabla de fechas tiene un hueco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2-m02-oa01"/>
              </a:rPr>
              <a:t><![CDATA[El modelo antes del gráfico: relaciones y tabla de fech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Si el modelo está mal, el número más bonito del tablero está equivocad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sta con usar la columna de fecha de la tabla de ventas como calendario del tablero para que los comparativos por periodo sean correcto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2-m02-oa01"/>
              </a:rPr>
              <a:t><![CDATA[El modelo antes del gráfico: relaciones y tabla de fech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Si el modelo está mal, el número más bonito del tablero está equivocad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ige una cifra de tu empresa que siempre se discute (venta, gasto, margen). Descompón el modelo: ¿cuáles son sus hechos, cuáles sus catálogos, qué claves los unen? ¿Tienes una sola tabla de fechas o cada tabla trae la suya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384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una tabla «descriptiva» tiene su clave repetida, no es catálogo: es un hecho disfrazado que inflará los totale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7433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2033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esencial que debes sabe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2-m02-oa01"/>
              </a:rPr>
              <a:t><![CDATA[El modelo antes del gráfico: relaciones y tabla de fech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modelo separa hechos (eventos que crecen) de catálogos (entidades estables)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relación sana es de uno a muchos: clave única en el catálogo, repetida en el hech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catálogo con clave repetida vuelve ambigua la relación e infla el total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909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3909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tabla de fechas es un catálogo continuo, propio y compartido por todos los hecho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esencial que debes sabe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2-m02-oa01"/>
              </a:rPr>
              <a:t><![CDATA[El modelo antes del gráfico: relaciones y tabla de fech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 una sola fecha compartida, cada área calcula su propio «este mes»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guntas clave del tem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2-m02-oa01"/>
              </a:rPr>
              <a:t><![CDATA[El modelo antes del gráfico: relaciones y tabla de fech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diferencia a un hecho de un catálogo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61925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61925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Por qué una relación de uno a muchos es la forma correcta?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009775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009775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señal revela que un total está inflado por la relación?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2409825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4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2409825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Por qué la tabla de fechas no puede ser la columna del hecho?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280035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5.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280035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gana el tablero con un solo calendario compartido?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debes poder hac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2-m02-oa01"/>
              </a:rPr>
              <a:t><![CDATA[El modelo antes del gráfico: relaciones y tabla de fech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parar las tablas del tablero en hechos y catálogo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61925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61925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ar que cada relación sea de uno a muchos con clave únic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00977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00977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ruir una tabla de fechas continua y conectarla a todos los hecho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: el esqueleto que no mient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2-m02-oa01"/>
              </a:rPr>
              <a:t><![CDATA[El modelo antes del gráfico: relaciones y tabla de fech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6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Tu modelo aguanta los comparativos. Ahora faltan las cifras: las medidas de DAX que tu junta sí va a pedir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62275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Si un total te sale duplicado y no sabes por qué, el problema no es el gráfico: es una relación ambigua o una fecha prestada. Vuelve al modelo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debes poder hac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2-m02-oa01"/>
              </a:rPr>
              <a:t><![CDATA[El modelo antes del gráfico: relaciones y tabla de fech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6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X sin pánico: las medidas que tu junta sí pregu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 las doce fórmulas que responden la mayoría de las preguntas de una junta mensual, sin que te sientes programador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2026-10-25T06:57:50Z</dcterms:created>
  <dcterms:modified xsi:type="dcterms:W3CDTF">2026-10-25T06:57:50Z</dcterms:modified>
  <dc:title>El modelo antes del gráfico: relaciones y tabla de fechas</dc:title>
  <dc:description>Presentación editable del OA «El modelo antes del gráfico: relaciones y tabla de fechas». Enlace: https://tecnologia.lumbre.lat/object/emp-ted-c32-m02-oa01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