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2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AX no es programación: es escribir la pregunta una vez para que se repita siempre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AX no es programación: es escribir la pregunta una vez para que se repita siempre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AX no es programación: es escribir la pregunta una vez para que se repita siempre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AX no es programación: es escribir la pregunta una vez para que se repita siempre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AX no es programación: es escribir la pregunta una vez para que se repita siempre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AX no es programación: es escribir la pregunta una vez para que se repita siempre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familias de medidas y qué necesit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familias de medidas y qué necesit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ste mes contra el mismo mes del año pasado → Compa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 cuánto vamos de enero a hoy en el año → Acumu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Qué porcentaje de la venta total puso la tienda Centro → Particip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acumulado del año al cierre del trimestre → Acumu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 cuánto creció la línea A versus el mes anterior → Compar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mparar periodos es un comparativo, ir sumando desde el inicio es acumulado y medir la porción de un todo es particip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una columna calculada se resuelve por fila y no reacciona al filtro; la suma de la junta debía ser una med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rror es de **tipo de cálculo**, no de datos ni de formato. Una columna calculada fija su valor al cargar y no cambia con el filtro, así que el gráfico que «debería» ver solo un mes ve la misma cifra que el anual. La solución es crear una **medida** que sume la columna de hechos; esa sí se recalcula para cada filtro. La fecha desconectada (A) causa otros síntomas, pero aquí el culpable es el cálculo conge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lumna calculada queda congelada por fila; solo una medida se recalcula según el contexto de filtro del gráf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s funciones de tiempo de DAX se mueven **sobre una tabla de fechas** marcada como calendario y relacionada a los hechos. Sin ella, «el año anterior» no tiene ruta: la fórmula no falla en voz alta, devuelve algo vacío o arbitrario y el comparativo sale falso. Primero el modelo con su calendario (módulo anterior), después la medida. DAX es potencia sobre estructura, no sustituto de e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omparativos de tiempo dependen de un calendario conectado; sin él, la función de inteligencia temporal no tiene sobre qué desplaz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junta mensual de tu empresa y anota las cinco cifras que siempre se piden. Clasifícalas en total, comparativo, acumulado o participación. ¿Cuál de ellas necesitaría una tabla de fechas para salir bien? ¿Cuántas de esas cinco las calculas hoy a man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s cifras que se piden so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3804" r:id="rId1"/>
    <p:sldLayoutId id="2481923805" r:id="rId2"/>
    <p:sldLayoutId id="2481923806" r:id="rId3"/>
    <p:sldLayoutId id="248192380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dd1b15658e1cef8d506e69982e6614d1f1d116e0f5e1b811.jpg"/>
  <Relationship Id="rId3" Type="http://schemas.openxmlformats.org/officeDocument/2006/relationships/hyperlink" Target="https://tecnologia.lumbre.lat/object/emp-ted-c32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hyperlink" Target="https://tecnologia.lumbre.lat/object/emp-ted-c32-m03-oa01" TargetMode="External"/>
  <Relationship Id="rId4" Type="http://schemas.openxmlformats.org/officeDocument/2006/relationships/hyperlink" Target="https://tecnologia.lumbre.lat/object/emp-ted-c32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ánic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2-m03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medidas de total, comparativo, acumulado y participación, y detectar cuando una cifra sale mal por el contexto de filtr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X asusta de nombre y se aprende de a poco. Este módulo no te vuelve programador: te da las medidas que de verdad se piden en una junta mensual. Entenderás la diferencia entre una columna calculada y una medida, por qué el mismo total cambia según el filtro alrededor, y cómo armar variación porcentual, acumulado anual y participación de mercado sin pelearte con la fórmula. Cada error que verás es uno que alguien cometió antes que tú y te ahor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ax · medidas · comparativo · acumulado · contexto-de-filtr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edida bien escrita responde la misma pregunta en cada junta, sin volver a calcular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i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w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áf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exto: por qué el mismo número camb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nta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áfic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u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s,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X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s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v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bord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impi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.\n\n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c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im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X no es programación: es escribir la pregunta una vez para que se repita siempre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difícil en junta no es «¿cuánto vendimos?»: es «¿respecto a qué, y en qué fecha?». DAX responde la primera; el modelo responde las otras do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milias de medidas y qué necesita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324225"/>
                <a:gridCol w="2876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pende sobre todo 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en conjunto (suma, conte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lumna de hechos bien tip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vs. otro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tabla de fechas compar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mu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voy del inicio del año a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lendario continuo sin hue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icip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orción del total es esta pa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aciones limpias hecho-catálo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milias de medidas y qué necesita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324225"/>
                <a:gridCol w="2876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pende sobre todo 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ción 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subí o bajé respecto al periodo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isma medida evaluada en dos fech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AX no es programación: es escribir la pregunta una vez para que se repita siemp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necesidad de la junta e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 de me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la resuel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ara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00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umul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528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ticip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05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te mes contra el mismo mes del año pas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267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 cuánto vamos de enero a hoy en el añ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Qué porcentaje de la venta total puso la tienda Cen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acumulado del año al cierre del trimest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 cuánto creció la línea A versus el mes anteri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AX no es programación: es escribir la pregunta una vez para que se repita siemp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página hay dos gráficos con la misma medida «Ventas»: uno filtrado por mes y otro por año, y ambos muestran el mismo número, lo cual es sospechoso. Al revisar, la persona que hizo el tablero guardó «Ventas» como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 calcul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la tabla. ¿Qué está pasa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623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tabla de fechas está desconectada pero no importa aquí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9433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una columna calculada se resuelve por fila y no reacciona al filtro; la suma de la junta debía ser una medid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formato del número es incorre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faltan filas en la tabla de venta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AX no es programación: es escribir la pregunta una vez para que se repita siemp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alcular bien un «vs. mismo mes del año anterior» basta con una fórmula de DAX, aunque no exista una tabla de fechas conectada a los hech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AX no es programación: es escribir la pregunta una vez para que se repita siemp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junta mensual de tu empresa y anota las cinco cifras que siempre se piden. Clasifícalas en total, comparativo, acumulado o participación. ¿Cuál de ellas necesitaría una tabla de fechas para salir bien? ¿Cuántas de esas cinco las calculas hoy a ma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cifra «no cambia al filtrar», probablemente la guardaste como columna cuando debía ser medi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43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edida se calcula al vuelo y depende del filtro; una columna calculada se congela por fi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, comparativos, acumulados y participación cubren casi toda junta mensu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parativo y el acumulado exigen una tabla de fechas conectada a los hech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icipación compara una parte contra un total limpio de filtr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X potencia un buen modelo; no arregla relaciones ambiguas ni calendarios ausent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se distingue una medida de una columna calcul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contexto de filtro y por qué cambia un resulta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amilia de medida resuelve cada pregunta típica de jun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comparativo depende de la tabla de fecha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una participación y qué necesita para no falla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r medidas de total, variación porcentual y acumul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una cifra que no cambia al filtrar (columna vs. medida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 que los comparativos se apoyen en el calendario compartid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s cifras que se piden sol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s medidas responden bien. Falta que la junta las entienda de un vistazo: los visuales correctos para cada pregu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dos gráficos con la misma medida dan el mismo número pese a filtros distintos, tienes una columna calculada donde iba una medida. Vuelve a la diferencia fila/medi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3-oa01"/>
              </a:rPr>
              <a:t><![CDATA[DAX sin pánico: las medidas que tu junta sí pregu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es que responden preguntas, no que deco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elegir el gráfico por la pregunta de la junta y ordenar la página para que se lea sola, en una pantalla y sin scroll infini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2026-10-25T05:52:11Z</dcterms:created>
  <dcterms:modified xsi:type="dcterms:W3CDTF">2026-10-25T05:52:11Z</dcterms:modified>
  <dc:title>DAX sin pánico: las medidas que tu junta sí pregunta</dc:title>
  <dc:description>Presentación editable del OA «DAX sin pánico: las medidas que tu junta sí pregunta». Enlace: https://tecnologia.lumbre.lat/object/emp-ted-c32-m03-oa01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