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4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ted-c32-m04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isual no decora la cifra: decide si la junta la entiende en tres segundos» (2 de 7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isual no decora la cifra: decide si la junta la entiende en tres segundos» (3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isual no decora la cifra: decide si la junta la entiende en tres segundos» (4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isual no decora la cifra: decide si la junta la entiende en tres segundos» (5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isual no decora la cifra: decide si la junta la entiende en tres segundos» (6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isual no decora la cifra: decide si la junta la entiende en tres segundos» (7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Qué visual responde mejor a cada preg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4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Qué visual responde mejor a cada preg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4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ómo evolucionó el gasto mes a mes en el año → Lín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Qué tres productos vendieron más este mes → Bar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uál es el total facturado de hoy → Tarj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Qué región supera a cuál en unidades → Bar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n qué punto va la venta acumulada del año → Lín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barras comparan, la línea muestra tendencia temporal y la tarjeta destaca un valor ún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4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eje vertical no arranca en cero, exagerando una diferencia mín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je con una base distinta de cero **recorta la escala** y hace que 101 frente a 100 se vea como el triple. Es la trampa más común y más inocente: quien la dibuja solo quería «que se note la diferencia». Para barras que comparan tamaño, el eje **debe arrancar en cero**; si la diferencia es minúscula y relevante, se muestra la cifra exacta, no se agranda el escalón. Horizontal (A) y color (D) no alteran la propor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mitir el cero en el eje exagera diferencias relativas; para comparar magnitudes el eje debe partir de c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4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Ver «todo de golpe» no es ver nada: el exceso de elementos **compite por la atención** y esconde la señal. Un buen tablero jerarquiza (lo clave arriba, el detalle abajo), da una pregunta por visual, reserva el color para lo que debe destacar y reparte en páginas temáticas cuando hace falta. La claridad gana a la densidad: la junta recuerda la página que se leía sola, no la que la obligó a bus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obrecarga visual diluye el mensaje; la jerarquía y la segmentación por pregunta guían mejor la mirada que acumular eleme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2-m04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bre el reporte o tablero que usas hoy y cuenta cuántos visuales hay. Para cada uno, pregunta: ¿qué duda de la junta resuelve? ¿Hay alguno que solo decora? ¿El eje de tus barras arranca en cero? ¿Quién podría ver datos que no le corresponde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4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4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una página que se lee so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2-m0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765" r:id="rId1"/>
    <p:sldLayoutId id="2481920766" r:id="rId2"/>
    <p:sldLayoutId id="2481920767" r:id="rId3"/>
    <p:sldLayoutId id="248192076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c74a0b3d575508ef90181ae88e0dfd9843d41530530ded51.jpg"/>
  <Relationship Id="rId3" Type="http://schemas.openxmlformats.org/officeDocument/2006/relationships/hyperlink" Target="https://tecnologia.lumbre.lat/object/emp-ted-c32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hyperlink" Target="https://tecnologia.lumbre.lat/object/emp-ted-c32-m04-oa01" TargetMode="External"/>
  <Relationship Id="rId4" Type="http://schemas.openxmlformats.org/officeDocument/2006/relationships/hyperlink" Target="https://tecnologia.lumbre.lat/object/emp-ted-c32-m04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2-m04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sual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d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ora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ted-c32-m04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el visual adecuado para cada pregunta, ordenar la página del tablero y publicar con filtros y accesos definid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ablero lleno de gráficos puede decir poco. Este módulo trata el diseño como una decisión de lectura: qué visual responde mejor cada pregunta, cómo ordenar la página para que la vista sepa a dónde ir, y por qué menos elementos suelen dar más claridad. Verás la regla para elegir entre barra, línea, tarjeta y mapa, los engaños visuales que se deben evitar, y cómo publicar con filtros y permisos para que cada quien vea lo suyo sin confundi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isualizacion · diseno-de-tablero · elegir-grafico · filtros · public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sual no decora la cifra: decide si la junta la entiende en tres segund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smo número se responde distinto según el visual: elige por la pregunta, no por el gu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sual no decora la cifra: decide si la junta la entiende en tres segundos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l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je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áf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te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siona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mpa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egorías?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ngitu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sual no decora la cifra: decide si la junta la entiende en tres segundos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gulo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?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j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Repa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?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t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t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eg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i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istrib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á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bal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sual no decora la cifra: decide si la junta la entiende en tres segundos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gaños que un visual bien intencionado puede comet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g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úscul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rump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br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ída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ieron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t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ordena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scu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sual no decora la cifra: decide si la junta la entiende en tres segundos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sidad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t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nfasi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áfico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zc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tic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ge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en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áf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sual no decora la cifra: decide si la junta la entiende en tres segundos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rarquí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zqui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j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ore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lo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crol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in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s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.\n\nPub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sual no decora la cifra: decide si la junta la entiende en tres segundos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re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i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952875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781050" y="3933825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ienes que explicar un gráfico más de diez segundos, el gráfico está mal elegido, no tu audienci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isual no decora la cifra: decide si la junta la entiende en tres segundos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isual responde mejor a cada pregun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809875"/>
                <a:gridCol w="2000250"/>
                <a:gridCol w="3305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de la j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isual adecu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ién vendió más, norte o sur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r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ojo compara longitudes con pr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ómo vino la venta este añ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ín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 tendencia a lo largo del tie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l es la venta de hoy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rj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número único, leído de fr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o aporta cada línea (3-4)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stel orden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 partes de un todo con pocas piez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isual responde mejor a cada pregun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2809875"/>
                <a:gridCol w="2000250"/>
                <a:gridCol w="3305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de la j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isual adecu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Dónde se concentran las tienda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p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si la ubicación cambia la d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isual no decora la cifra: decide si la junta la entiende en tres segun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 cada pregunta de la junta a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mejor la respond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arr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íne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arje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ómo evolucionó el gasto mes a mes en el añ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Qué tres productos vendieron más este m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uál es el total facturado de hoy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Qué región supera a cuál en unidad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n qué punto va la venta acumulada del añ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isual no decora la cifra: decide si la junta la entiende en tres segun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gráfico de barras muestra que la tienda A casi triplicó a la B, pero al ver los números reales la diferencia es 101 contra 100. ¿Qué truco visual produce la exager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s barras son horizontales y no vertic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eje vertical no arranca en cero, exagerando una diferencia mínim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hay demasiadas categorí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color de las barras no coincide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isual no decora la cifra: decide si la junta la entiende en tres segun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tablero con muchos gráficos coloridos y toda la información en una sola página es más útil porque la junta ve todo de golp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isual no decora la cifra: decide si la junta la entiende en tres segun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el reporte o tablero que usas hoy y cuenta cuántos visuales hay. Para cada uno, pregunta: ¿qué duda de la junta resuelve? ¿Hay alguno que solo decora? ¿El eje de tus barras arranca en cero? ¿Quién podría ver datos que no le corresponde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decir en una frase qué pregunta responde un gráfico, ese gráfico probablemente sob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lige el visual por la pregunta: barras comparan, línea muestra tendencia, tarjeta destaca un val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stel solo funciona con pocas piezas y ordenado; más allá, usa barra o tab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ejes que no arrancan en cero y las dos escalas exageran o inventan diferenci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ágina se ordena de lo general (arriba-izquierda) al detalle (abajo-derecha), sin scroll infinit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 trae filtros, accesos por rol y una frecuencia de actualización acorde a la decis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egunta responde cada tipo de visu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un pastel deja de ser legible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ngaños visuales deforman una conclusión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jerarquiza una página de tabler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y que decidir al publicar filtros y accesos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onar el visual correcto para cada pregunta de la ju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y corregir ejes y escalas que exageran diferenci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 el tablero con filtros, accesos y frecuencia de actualización definido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una página que se lee so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tablero comunica. Falta el cierre: publicar con datos propios y montar la rutina que lo mantiene vivo y creí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un gráfico necesita una explicación oral para entenderse, está mal elegido o mal escalado. Vuelve a la pregunta que debe respond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2-m04-oa01"/>
              </a:rPr>
              <a:t><![CDATA[Visuales que responden preguntas, no que decor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tu tablero publicado y tu rutina de 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arma el tablero completo con tus datos, publícalo y fija la reunión mensual que lo convierte en decision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2026-10-25T05:01:32Z</dcterms:created>
  <dcterms:modified xsi:type="dcterms:W3CDTF">2026-10-25T05:01:32Z</dcterms:modified>
  <dc:title>Visuales que responden preguntas, no que decoran</dc:title>
  <dc:description>Presentación editable del OA «Visuales que responden preguntas, no que decoran». Enlace: https://tecnologia.lumbre.lat/object/emp-ted-c32-m04-oa01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