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2-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ted-c32-m05-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lección al tablero que tu empresa usará el lunes»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lección al tablero que tu empresa usará el lunes»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lección al tablero que tu empresa usará el lunes»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lección al tablero que tu empresa usará el lunes»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lección al tablero que tu empresa usará el lunes»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lección al tablero que tu empresa usará el lunes»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lista de verificación antes de dar tu tablero por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lista de verificación antes de dar tu tablero por term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ectar la fuente oficial y la tabla de fechas → 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finir quién ve el desglose de nómina por persona → Pub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gendar los veinte minutos mensuales de junta frente al tablero →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cribir la medida de acumulado anual → Co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jar la frecuencia de refresco y el dueño si una fuente falla →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struir es modelo y medidas; publicar es accesos; la rutina es quien lo lee, cuándo y quién lo cu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2-m05-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se fijó una rutina de lectura ni un dueño, y el dato envejeció sin que nadie lo avis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íntoma clásico de abandono no es técnico: es la **ausencia de rutina y de dueño**. Sin reunión asignada nadie lo mira; sin dueño del refresco el dato envejece; y cuando el dato envejece, la gente confía de nuevo en el Excel «porque ese sí está al día». Colores (A) y complejidad de fórmulas (C) no hacen que alguien abra un tablero un lunes; la disciplina social de mirarlo juntos, sí. La solución es exactamente la que este módulo dej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tablero muere por falta de gobernanza (dueño, refresco, reunión), no por estética ni por volumen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2-m05-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peligroso. Un número viejo presentándose como nuevo es **peor que un hueco**: la junta decide con datos que ya no son realidad y nadie lo sabe. El tablero honesto avisa («última actualización: hace seis días», o marca la cifra en gris). El silencio del dato caduco destruye la confianza que tanto costó construir, y en cuanto alguien descubre que «el tablero mentía», vuelve al Excel. La frescura visible es parte del producto, no un detalle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ostrar datos viejos como si fueran actuales engaña; el tablero debe señalar la falta de frescura, no ocul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ted-c32-m05-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compromiso de cierre: qué decisión de tu empresa atenderá el tablero, quién será su dueño, con qué frecuencia se refresca y en qué reunión se leerá cada mes. Define también una línea roja: ante qué señal el tablero se revisa o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final: tu tablero publicado y con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ted-c32-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3818" r:id="rId1"/>
    <p:sldLayoutId id="2481923819" r:id="rId2"/>
    <p:sldLayoutId id="2481923820" r:id="rId3"/>
    <p:sldLayoutId id="24819238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f98365d7b60f65e4f3c3207f1e46696473592805cffe7a1.jpg"/>
  <Relationship Id="rId3" Type="http://schemas.openxmlformats.org/officeDocument/2006/relationships/hyperlink" Target="https://tecnologia.lumbre.lat/object/emp-ted-c32-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hyperlink" Target="https://tecnologia.lumbre.lat/object/emp-ted-c32-m05-oa01" TargetMode="External"/>
  <Relationship Id="rId4" Type="http://schemas.openxmlformats.org/officeDocument/2006/relationships/hyperlink" Target="https://tecnologia.lumbre.lat/object/emp-ted-c32-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ted-c32-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blic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i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ted-c32-m05-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tablero con datos propios, programar su actualización y fijar la rutina mensual de lectura que lo convierte en decis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rso cierra con tu tablero vivo, no con una captura bonita. En este proyecto integrador armas de punta a punta: conectas tus fuentes, levantas el modelo con su tabla de fechas, defines las medidas que tu junta pregunta, diseñas una página que se lee sola y la publicas con accesos. Pero un tablero sin rutina muere: por eso dejas escrito el protocolo de actualización y la reunión mensual que lo hace útil. Producto final: tu tablero en línea y la disciplina que lo mantiene creíbl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yecto · publicacion · actualizacion-programada · rutina-de-informe · gobernanz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tablero vale cuando alguien lo abre y decide, no cuando alguien lo presum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re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n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rarqu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g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ún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r sin rutina es abrir un muse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re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o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gi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recu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ualiz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re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uti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ctur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i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nu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ipl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s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áb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o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in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mp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sc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omper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gu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pre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f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in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p>
        </p:txBody>
      </p:sp>
      <p:sp>
        <p:nvSpPr>
          <p:cNvPr id="8"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reguntes si el tablero se ve bien. Pregunta si, abierto el lunes a las nueve, alguien tomó una decisión gracias a é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lección al tablero que tu empresa usará el lun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verificación antes de dar tu tablero por termi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1524000"/>
                <a:gridCol w="2800350"/>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í está listo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in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llega solo y se puede cr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ente oficial está conectada y con frescura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omparativos cuad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tabla de fechas compartida sostiene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junta entiende las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comparativo, acumulado y participación respon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en diez segu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jerarquía y ningún eje eng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verificación antes de dar tu tablero por termi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24000"/>
                <a:gridCol w="2800350"/>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Á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í está listo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obi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vivirá sin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dueño, frecuencia y reunión asig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lección al tablero que tu empresa usará el lu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l proyecto en la ]]></a:t>
            </a:r>
            <a:r>
              <a:rPr lang="en-US" b="1" strike="noStrike" sz="2100" spc="0" u="none" cap="none">
                <a:solidFill>
                  <a:srgbClr val="1B2438">
                    <a:alpha val="100000"/>
                  </a:srgbClr>
                </a:solidFill>
                <a:latin typeface="Calibri"/>
              </a:rPr>
              <a:t><![CDATA[fase]]></a:t>
            </a:r>
            <a:r>
              <a:rPr lang="en-US" b="1" strike="noStrike" sz="2100" spc="0" u="none" cap="none">
                <a:solidFill>
                  <a:srgbClr val="1B2438">
                    <a:alpha val="100000"/>
                  </a:srgbClr>
                </a:solidFill>
                <a:latin typeface="Calibri"/>
              </a:rPr>
              <a:t><![CDAT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tru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blic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ti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ectar la fuente oficial y la tabla de fecha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finir quién ve el desglose de nómina por perso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endar los veinte minutos mensuales de junta frente al tabl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cribir la medida de acumulado anu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jar la frecuencia de refresco y el dueño si una fuente fall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lección al tablero que tu empresa usará el lu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meses después de publicar, la junta volvió a su Excel de siempre y nadie abre el tablero. ¿Cuál es la causa más probable de ese fraca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tablero tenía pocos colore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se fijó una rutina de lectura ni un dueño, y el dato envejeció sin que nadie lo avisar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s fórmulas de DAX eran demasiado complejas]]></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empresa tenía demasiados da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lección al tablero que tu empresa usará el lu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fuente conectada deja de traer datos, es preferible que el tablero siga mostrando la última cifra válida para que la junta siempre vea un númer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lección al tablero que tu empresa usará el lun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compromiso de cierre: qué decisión de tu empresa atenderá el tablero, quién será su dueño, con qué frecuencia se refresca y en qué reunión se leerá cada mes. Define también una línea roja: ante qué señal el tablero se revisa o se corrige.]]></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nombrar la reunión y el día en que se verá, todavía no tienes un tablero: tienes un proyecto a medio terminar.]]></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yecto recorre el curso en orden sobre una sola decisión real de la empre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exige definir accesos por rol y una marca de frescura del da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vive gracias a la rutina: dueño, frecuencia de refresco y reunión de lectur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to viejo mostrado como nuevo destruye la confianza; debe avisa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éxito no es la estética: es que alguien decida gracias al table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cisión concreta atiende tu tabler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onectan suministro, modelo y medidas en el proyect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efine el gobierno del tablero al publicarlo?]]></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la rutina importa más que el diseño?]]></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abes que el tablero está vivo y es creí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y publicar un tablero completo con datos propios.]]></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escritos el dueño, la frecuencia de actualización y la reunión de lectur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y corregir un tablero que la junta dejó de us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inal: tu tablero publicado y con ru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Felicidades: pasaste de las hojas sueltas a un tablero que se actualiza solo, que la junta lee y en el que alguien decide. Ese es el salto de verdad.]]></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tablero es solo una captura bonita sin fuente conectada ni reunión asignada, todavía es un ejercicio. Monta la rutina y vuelve a intentar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ted-c32-m05-oa01"/>
              </a:rPr>
              <a:t><![CDATA[Proyecto: tu tablero publicado y tu rutina de inform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e proyecto cierras ]]></a:t>
            </a:r>
            <a:r>
              <a:rPr lang="en-US" b="1" strike="noStrike" sz="2100" spc="0" u="none" cap="none">
                <a:solidFill>
                  <a:srgbClr val="1B2438">
                    <a:alpha val="100000"/>
                  </a:srgbClr>
                </a:solidFill>
                <a:latin typeface="Calibri"/>
              </a:rPr>
              <a:t><![CDATA[Tableros e informes con Power BI, desde cero]]></a:t>
            </a:r>
            <a:r>
              <a:rPr lang="en-US" strike="noStrike" sz="2100" spc="0" u="none" cap="none">
                <a:solidFill>
                  <a:srgbClr val="1B2438">
                    <a:alpha val="100000"/>
                  </a:srgbClr>
                </a:solidFill>
                <a:latin typeface="Calibri"/>
              </a:rPr>
              <a:t><![CDATA[: ya no dependes del archivo de nadie ni del Excel que alguien rehace cada mes. Tienes suministro confiable, un modelo que no miente, las medidas que la junta pregunta, una página que se lee sola y — sobre todo — una rutina que mantiene vivo el hábito de decidir con datos. ]]></a:t>
            </a:r>
            <a:r>
              <a:rPr lang="en-US" b="1" strike="noStrike" sz="2100" spc="0" u="none" cap="none">
                <a:solidFill>
                  <a:srgbClr val="1B2438">
                    <a:alpha val="100000"/>
                  </a:srgbClr>
                </a:solidFill>
                <a:latin typeface="Calibri"/>
              </a:rPr>
              <a:t><![CDATA[Fin del cur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2026-10-25T05:52:25Z</dcterms:created>
  <dcterms:modified xsi:type="dcterms:W3CDTF">2026-10-25T05:52:25Z</dcterms:modified>
  <dc:title>Proyecto: tu tablero publicado y tu rutina de informe</dc:title>
  <dc:description>Presentación editable del OA «Proyecto: tu tablero publicado y tu rutina de informe». Enlace: https://tecnologia.lumbre.lat/object/emp-ted-c32-m05-oa01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