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3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iesgo no es que te hackeen como en la tele: es que pase algo común y caro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Amenaza, cómo entra y qué te c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Amenaza, cómo entra y qué te cue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legó un pago a una cuenta que «el proveedor» cambió por correo → Fraude de provee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maneció toda la carpeta compartida cifrada con un aviso de rescate → Cifrado con resca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guien borró la carpeta de clientes y la copia tampoco estaba → Error sin respal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ontador recibió instrucciones de pago desde el correo de siempre → Fraude de provee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 perdió el equipo con la única copia del expediente → Error sin respal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esvío de pagos apunta a suplantación, el cifrado con rescate a ransomware y la pérdida sin copia a un hueco de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ner doble factor y contraseñas únicas a los correos y accesos de p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ógica de prioridad es **mucho riesgo cerrado con poco esfuerzo**. El correo y los accesos de pago son la llave maestra de casi todos los golpes (secuestro de cuenta, fraude del proveedor, robo de datos); ponerles **doble factor y credenciales únicas** es barato, rápido y de altísimo rendimiento. Un antivirus caro (A) no frena la estafa que alguien autoriza con gusto; auditar todo (C) o cambiar equipos (D) salen caros y lentos para un primer paso. Primero la higiene, después lo de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cceso a correo y pagos es la puerta más explotada; asegurar credenciales con doble factor cierra mucho riesgo con poco co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el mito que más daño hace. La lógica del ataque masivo es **oportunidad, no notoriedad**: se barre buscando lo fácil de abrir, y una PyME sin controles es una cerradura floja en un corredor de miles. No te eligen porque seas interesante; te encuentran porque eres alcanzable. Además, muchas veces la PyME es **el puente** hacia un cliente grande: rolan tus credenciales para llegar a alguien más. El tamaño no protege; la higiene,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yMEs son objetivo frecuente justamente por su menor defensa; se atacan por volumen y por ser fáciles, no por su tam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3-m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tres golpes que le dolerían a tu empresa esta semana: un pago desviado, la carpeta compartida cifrada, un correo de un socio tomado. Para cada uno, anota cuánto te costaría en días y en dinero, y qué tan fácil sería hoy que ocurriera. ¿Cuál te preocupa má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riesgo sin dramatis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3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71" r:id="rId1"/>
    <p:sldLayoutId id="2481907972" r:id="rId2"/>
    <p:sldLayoutId id="2481907973" r:id="rId3"/>
    <p:sldLayoutId id="24819079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4749c8de87630ec75ad0164677bac1c6e837a75e3ee20481.jpg"/>
  <Relationship Id="rId3" Type="http://schemas.openxmlformats.org/officeDocument/2006/relationships/hyperlink" Target="https://tecnologia.lumbre.lat/object/emp-ted-c33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hyperlink" Target="https://tecnologia.lumbre.lat/object/emp-ted-c33-m01-oa01" TargetMode="External"/>
  <Relationship Id="rId4" Type="http://schemas.openxmlformats.org/officeDocument/2006/relationships/hyperlink" Target="https://tecnologia.lumbre.lat/object/emp-ted-c33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3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yM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enaz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lícu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3-m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as amenazas cibernéticas que realmente golpean a una empresa pequeña y estimar su costo en operación, dinero y reput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una PyME no la tumba un ataque de película: le basta un correo abierto con prisa un viernes. Este módulo baja la ciberseguridad del mito al terreno: qué buscan quienes atacan, por dónde entran a una empresa sin área de sistemas, y cuánto cuesta cada golpe en días de operación, dinero y confianza. Saldrás con un mapa sobrio de riesgos —cifrado de archivos con rescate, fraude del proveedor falso, robo de datos y secuestro de correo— y la calma para priorizar sin comprar mie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iesgos · amenazas · ransomware · fraude · impac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iberseguridad de una PyME se mide en días sin facturar, no en títulos de notici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bersegu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ln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rt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amenazas que de verdad golpean a una Py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u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tuali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cat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n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s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iar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tilizad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qu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isti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nolog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s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ést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g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olesti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»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esgo no es que te hackeen como en la tele: es que pase algo común y car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10191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taque que sí le llega a una PyME no usa película ni matriz verde: usa un remite que conoces y una prisa que entiende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352675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2333625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enaza, cómo entra y qué te cue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543175"/>
                <a:gridCol w="2543175"/>
                <a:gridCol w="3028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mena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le ent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duele má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aude del proveedor fal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suplantado + pri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ago que se va y no vuel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frado con resca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débil o adju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sin operar ni factu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ación de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o con permisos de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ción de avisar y repu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cuestro de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aseña reutiliz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fas desde tu propia ide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enaza, cómo entra y qué te cue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2543175"/>
                <a:gridCol w="2543175"/>
                <a:gridCol w="3028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mena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le entr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duele má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o equipo per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respaldo pro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ormación que ya no est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esgo no es que te hackeen como en la tele: es que pase algo común y c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incidente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mena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mejor lo expli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raude de provee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ifrado con resca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rror sin respal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legó un pago a una cuenta que «el proveedor» cambió por corre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maneció toda la carpeta compartida cifrada con un aviso de rescat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lguien borró la carpeta de clientes y la copia tampoco esta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contador recibió instrucciones de pago desde el correo de siemp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 perdió el equipo con la única copia del expe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esgo no es que te hackeen como en la tele: es que pase algo común y c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yME sin área de sistemas tiene presupuesto para atender UNA sola cosa este trimestre. Según impacto y facilidad de cierre, ¿cuál debería atacar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rar el antivirus más caro del merc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ner doble factor y contraseñas únicas a los correos y accesos de pa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atar un consultor que audite to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 todas las computadora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esgo no es que te hackeen como en la tele: es que pase algo común y c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pequeña está relativamente a salvo porque a los criminales solo les interesan los bancos y las grandes corpor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iesgo no es que te hackeen como en la tele: es que pase algo común y c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tres golpes que le dolerían a tu empresa esta semana: un pago desviado, la carpeta compartida cifrada, un correo de un socio tomado. Para cada uno, anota cuánto te costaría en días y en dinero, y qué tan fácil sería hoy que ocurriera. ¿Cuál te preocupa má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mismo correo sirve para entrar a la banca en línea, ahí no tienes un riesgo de sistemas: tienes un riesgo de tesorer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 PyME la atacan por fácil, no por famosa: se busca volumen de blancos alcanz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amenazas concentran el daño: fraude de proveedor, ransomware, filtración, secuestro de correo y error sin respal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uerta casi siempre es una credencial débil, un acceso de más o un equipo sin actualiz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real incluye días sin operar y la confianza perdida, no solo el diner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= cerrar primero lo que más duele con lo más barato y rápid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a PyME es un objetivo atractivo para el ataca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amenazas que más la golpean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dónde entran, en la práctic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sto real tiene un incidente, además del pag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prioriza sin comprar miedo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las amenazas reales de tu empresa y cómo entrarí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 el impacto de cada una en días, dinero y repu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qué riesgo cerrar primero por relación daño-cos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riesgo sin dramatism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el tablero de riesgo con calma. Ahora lo accionable: los pocos hábitos que cierran la mayor parte de la puer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seguiste pensando en «hackers de película» y no en pagos desviados ni correos tomados, vuelve a las cinco amenazas y a tu propia lista de golp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3-m01-oa01"/>
              </a:rPr>
              <a:t><![CDATA[Qué le duele a una PyME: amenazas reales, no de pelíc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giene que cierra el ochenta por ciento del 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ntraseñas, doble factor, accesos por rol y equipos: la lista de controles que se instala en una seman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2026-10-25T01:28:18Z</dcterms:created>
  <dcterms:modified xsi:type="dcterms:W3CDTF">2026-10-25T01:28:18Z</dcterms:modified>
  <dc:title>Qué le duele a una PyME: amenazas reales, no de película</dc:title>
  <dc:description>Presentación editable del OA «Qué le duele a una PyME: amenazas reales, no de película». Enlace: https://tecnologia.lumbre.lat/object/emp-ted-c33-m01-oa01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