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3-m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3-m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3-m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ted-c33-m02-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necesitas diez herramientas: necesitas cinco hábitos, y hoy»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necesitas diez herramientas: necesitas cinco hábitos, y hoy»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necesitas diez herramientas: necesitas cinco hábitos, y hoy»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necesitas diez herramientas: necesitas cinco hábitos, y hoy»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necesitas diez herramientas: necesitas cinco hábitos, y hoy»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necesitas diez herramientas: necesitas cinco hábitos, y hoy»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inco hábitos, su costo y su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3-m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inco hábitos, su costo y su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3-m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contraseña larga y distinta para cada servicio, guardada en un gestor → Creden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firmar con la aplicación del teléfono además de la contraseña → Doble fa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tirar el acceso al banco el día que alguien deja la empresa → Control de acc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ar a cada puesto solo los permisos que su función necesita → Control de acc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sar un código de un solo uso generado por otra aplicación → Doble fa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gestor resuelve las credenciales, el segundo paso confirma el ingreso y los permisos por puesto con retiro oportuno gobiernan el ac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3-m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quien controle ese número (por ejemplo con una SIM clonada) puede recuperar la contraseña y saltarse el segundo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ble factor protege **un punto de entrada**, pero la recuperación de contraseña es **otro punto de entrada** al mismo cofre. Si ambos viven en el mismo número, un atacante que suplantó la línea (clonando la SIM o engañando a la telefónica) recupera la contraseña y aprueba el segundo paso: el candado y la llave de repuesto están en el mismo bolsillo. La mitigación es simple: **PIN o contraseña de línea** en la compañía telefónica y, cuando exista, usar una aplicación autenticadora en lugar de SM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la recuperación y el segundo factor dependen del mismo número, controlar la línea da la llave completa de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3-m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o que protege no es solo la fuerza sino la **unicidad**: que cada servicio caiga solo. Con la misma contraseña, por larga que sea, en todos los servicios, basta que se filtre el registro de una tienda en línea cualquiera para que alguien la pruebe en tu correo y en tu banco, y la longitud no te compra nada porque el atacante ya la tiene. La combinación correcta es **única + larga**, y por eso la lleva el gestor: nadie recuerda cincuenta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petición permite el efecto dominó: una filtración en un servicio menor abre los importantes; la unicidad corta esa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3-m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ta semana, haz el inventario de tus cinco accesos críticos (correo principal, banca en línea, portal del SAT, facturación, red social de la marca). Para cada uno: ¿la contraseña es única?, ¿hay doble factor?, ¿quién más tiene acceso? Instala primero el que esté más expuesto y anota la fecha en que terminaste los ci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3-m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3-m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a llanería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3-m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162" r:id="rId1"/>
    <p:sldLayoutId id="2481917163" r:id="rId2"/>
    <p:sldLayoutId id="2481917164" r:id="rId3"/>
    <p:sldLayoutId id="248191716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7fdc04ebb00b13c0feb3ac3811ca33203e4c151e52cad471.jpg"/>
  <Relationship Id="rId3" Type="http://schemas.openxmlformats.org/officeDocument/2006/relationships/hyperlink" Target="https://tecnologia.lumbre.lat/object/emp-ted-c33-m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hyperlink" Target="https://tecnologia.lumbre.lat/object/emp-ted-c33-m02-oa01" TargetMode="External"/>
  <Relationship Id="rId4" Type="http://schemas.openxmlformats.org/officeDocument/2006/relationships/hyperlink" Target="https://tecnologia.lumbre.lat/object/emp-ted-c33-m02-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3-m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ig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er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ch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esg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ted-c33-m02-oa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alar los controles prioritarios de higiene digital: contraseñas robustas, doble factor, accesos por rol, equipos actualizados y hábitos de escritor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 parte del riesgo de una PyME no se cierra con herramientas caras sino con pocos hábitos bien puestos. Este módulo es la lista de verificación que se instala en una semana: contraseñas únicas y largas gestionadas con un gestor, doble factor en correo y pagos, permisos por rol que se retiran al terminar una función, equipos que se actualizan solos y se bloquean solos. Nada teórico: cada control con el cómo hacerlo y con el error típico que lo anul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rasenas · doble-factor · accesos-por-rol · actualizaciones · higiene-digit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necesitas diez herramientas: necesitas cinco hábitos, y hoy]]></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ridad de una PyME se parece más a un llavero ordenado que a una bóveda de banc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pn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necesitas diez herramientas: necesitas cinco hábitos, y hoy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n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z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lpe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fistic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edenci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it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ct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iv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i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ró]]></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n\n]]></a:t>
            </a:r>
            <a:r>
              <a:rPr lang="en-US" b="1" strike="noStrike" sz="2100" spc="0" u="none" cap="none">
                <a:solidFill>
                  <a:srgbClr val="1B2438">
                    <a:alpha val="100000"/>
                  </a:srgbClr>
                </a:solidFill>
                <a:latin typeface="Calibri"/>
              </a:rPr>
              <a:t><![CDATA[Háb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señ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únic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rg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necesitas diez herramientas: necesitas cinco hábitos, y hoy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es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s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señ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r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ar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necesitas diez herramientas: necesitas cinco hábitos, y hoy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oble factor: el candado que se pone en cinco minuto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de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li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léfo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ís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b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tro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j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lació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sto-benefic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o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ín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r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rre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rpora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es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per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m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m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an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necesitas diez herramientas: necesitas cinco hábitos, y hoy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sp>
        <p:nvSpPr>
          <p:cNvPr id="7" name="" descr=""/>
          <p:cNvSpPr/>
          <p:nvPr/>
        </p:nvSpPr>
        <p:spPr>
          <a:xfrm>
            <a:off x="514350" y="1219200"/>
            <a:ext cx="8115300" cy="19621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líne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t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T]]></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lataform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g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ctura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rr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íp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iv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léfo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dig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pe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cuestr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n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M]]></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o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t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léfo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n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ñ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necesitas diez herramientas: necesitas cinco hábitos, y hoy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áb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e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e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tir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rr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necesitas diez herramientas: necesitas cinco hábitos, y hoy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parec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n\n]]></a:t>
            </a:r>
            <a:r>
              <a:rPr lang="en-US" b="1" strike="noStrike" sz="2100" spc="0" u="none" cap="none">
                <a:solidFill>
                  <a:srgbClr val="1B2438">
                    <a:alpha val="100000"/>
                  </a:srgbClr>
                </a:solidFill>
                <a:latin typeface="Calibri"/>
              </a:rPr>
              <a:t><![CDATA[Hábi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quip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id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á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veg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pone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loque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ntal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má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f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on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ptop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necesitas diez herramientas: necesitas cinco hábitos, y hoy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adie recuerda la empresa que invirtió en el muro más alto; todos recuerdan la que cerró la puerta que estaba abierta.]]></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hábitos, su costo y su efe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914650"/>
                <a:gridCol w="3019425"/>
                <a:gridCol w="2181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áb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 de instal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or de contraseñ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fecto dominó de credenciales repe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ble factor en correo, banco y portal fis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cuestro de cuenta con contraseña 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minutos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s por rol y retiro al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erta que dejó abierta un extrabaj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visión trimes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lizaciones automát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agujeros ya corregidos y sin parche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mático, una vez configu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hábitos, su costo y su efe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914650"/>
                <a:gridCol w="3019425"/>
                <a:gridCol w="2181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áb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 de instal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o de pantalla y disco cif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ceso físico a quien pasa por tu esc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olítica de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necesitas diez herramientas: necesitas cinco hábitos, y hoy]]></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edida según ]]></a:t>
            </a:r>
            <a:r>
              <a:rPr lang="en-US" b="1" strike="noStrike" sz="2100" spc="0" u="none" cap="none">
                <a:solidFill>
                  <a:srgbClr val="1B2438">
                    <a:alpha val="100000"/>
                  </a:srgbClr>
                </a:solidFill>
                <a:latin typeface="Calibri"/>
              </a:rPr>
              <a:t><![CDATA[el hábito]]></a:t>
            </a:r>
            <a:r>
              <a:rPr lang="en-US" b="1" strike="noStrike" sz="2100" spc="0" u="none" cap="none">
                <a:solidFill>
                  <a:srgbClr val="1B2438">
                    <a:alpha val="100000"/>
                  </a:srgbClr>
                </a:solidFill>
                <a:latin typeface="Calibri"/>
              </a:rPr>
              <a:t><![CDATA[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edencial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oble facto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ol de accesos]]></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contraseña larga y distinta para cada servicio, guardada en un gestor]]></a:t>
            </a:r>
          </a:p>
        </p:txBody>
      </p:sp>
      <p:sp>
        <p:nvSpPr>
          <p:cNvPr id="14"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firmar con la aplicación del teléfono además de la contraseñ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tirar el acceso al banco el día que alguien deja la empres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ar a cada puesto solo los permisos que su función necesi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sar un código de un solo uso generado por otra aplicació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necesitas diez herramientas: necesitas cinco hábitos, y hoy]]></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uenta de correo de la empresa usa el mismo número de celular para el doble factor y para los códigos de recuperación de la contraseña. ¿Cuál es el riesgo real de esa configura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el doble factor siempre protege]]></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quien controle ese número (por ejemplo con una SIM clonada) puede recuperar la contraseña y saltarse el segundo paso]]></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teléfono se queda sin baterí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correo llega l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necesitas diez herramientas: necesitas cinco hábitos, y hoy]]></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ntraseña muy larga pero usada en todos los servicios es tan segura como una contraseña distinta por servi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necesitas diez herramientas: necesitas cinco hábitos, y hoy]]></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a semana, haz el inventario de tus cinco accesos críticos (correo principal, banca en línea, portal del SAT, facturación, red social de la marca). Para cada uno: ¿la contraseña es única?, ¿hay doble factor?, ¿quién más tiene acceso? Instala primero el que esté más expuesto y anota la fecha en que terminaste los cinco.]]></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orden correcto suele ser: correo primero (porque recupera todo lo demás), después banca y S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denciales únicas y largas en un gestor: corta el efecto dominó de una filtr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ble factor en las tres puertas que más duelen: correo, banca y portal fisc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segundo factor y la recuperación no dependan del mismo número sin protección en la líne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cesos por rol con retiro el día que alguien sale o cambia de pues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ualizaciones automáticas, bloqueo de pantalla y disco cifrado: el equipo que se cuida sol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la contraseña repetida es un riesgo en cascad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qué accesos críticos es innegociable el doble factor?]]></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falla convierte el doble factor en cartón?]]></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gobiernan los accesos por rol y las salidas?]]></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ábitos de equipo se configuran una vez y trabajan sol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alar un gestor de contraseñas y renovar los accesos crític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ivar doble factor en correo, banca y portal fiscal con la línea protegi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ir una revisión trimestral de accesos y el retiro inmediato al salir algui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a llanería en or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erraste la mayor parte de la puerta con cinco hábitos. Falta el control que se nota hasta el día que hace falta: el respaldo.]]></a:t>
            </a:r>
          </a:p>
        </p:txBody>
      </p:sp>
      <p:sp>
        <p:nvSpPr>
          <p:cNvPr id="10"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hoy no puedes jurar que tus cinco accesos críticos tienen contraseña única y doble factor, la higiene aún no está instalada. Empieza por el corre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3-m02-oa01"/>
              </a:rPr>
              <a:t><![CDATA[La higiene que cierra el ochenta por ciento del ries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spaldo que sí rescata: la prueba que casi nadie hace]]></a:t>
            </a:r>
            <a:r>
              <a:rPr lang="en-US" strike="noStrike" sz="2100" spc="0" u="none" cap="none">
                <a:solidFill>
                  <a:srgbClr val="1B2438">
                    <a:alpha val="100000"/>
                  </a:srgbClr>
                </a:solidFill>
                <a:latin typeface="Calibri"/>
              </a:rPr>
              <a:t><![CDATA[ — la regla tres dos uno, qué respaldar, dónde guardarlo y por qué un respaldo sin prueba de recuperación es una superstición con disc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2026-10-25T04:01:29Z</dcterms:created>
  <dcterms:modified xsi:type="dcterms:W3CDTF">2026-10-25T04:01:29Z</dcterms:modified>
  <dc:title>La higiene que cierra el ochenta por ciento del riesgo</dc:title>
  <dc:description>Presentación editable del OA «La higiene que cierra el ochenta por ciento del riesgo». Enlace: https://tecnologia.lumbre.lat/object/emp-ted-c33-m02-oa01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