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33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respaldo que nadie ha restaurado es una esperanza con disco duro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respaldo que nadie ha restaurado es una esperanza con disco duro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respaldo que nadie ha restaurado es una esperanza con disco duro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respaldo que nadie ha restaurado es una esperanza con disco duro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respaldo que nadie ha restaurado es una esperanza con disco duro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respaldo que nadie ha restaurado es una esperanza con disco duro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es cada mecanismo y para qué sirve de ver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es cada mecanismo y para qué sirve de ver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lguien sobrescribió la plantilla de cotización y nadie recuerda cómo estaba → Versiones y rete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ataque cifró la red entera, incluidos los respaldos en línea → Copia inmutable o desconect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disco de respaldo lleva tres meses sin actualizarse y nadie lo notó → Prueba de recupe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ay que saber cuánto tardaría recuperar la carpeta contable completa → Prueba de recupe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arpeta sincronizada «respetó» el borrado: desapareció de todos lados → Versiones y rete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versiones reviven estados previos, la copia inmutable sobrevive al atacante y la prueba periódica detecta el respaldo que se durm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os expedientes borrados también en la nube, porque la sincronización replicó el borrado; salvo que exista retención de versiones vi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incronización es un **espejo**, no una **máquina del tiempo**: copió el borrado a todos los dispositivos y al servicio en línea casi en el instante. La única salvación es que el servicio conserve **versiones** y que el plazo de retención no haya vencido (muchos planes básicos guardan 30 días; si el descubrimiento tarda, se fue). Por eso el módulo insiste: la sincronización es cómoda y necesaria, y además hace falta un esquema con **retención en el tiempo** que es lo que realmente respal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incronización replica acciones incluyendo borrados; la protección real es la retención de versiones con plazo sufic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 la mejor inversión de un sábado por la mañana en una PyME. El simulacro hace tres cosas que ninguna suscripción de respaldo hace por ti: **confirma que los archivos se restauran** (no que «se respaldan»), **revela dependencias ocultas** (la carpeta vive en el equipo de Juan, la versión del sistema…), y **produce tu número de recuperación**: cuánto tardarías de verdad en levantar la operación. Con ese número, las decisiones de mejora dejan de ser fe y pasan a ser cálcu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obar la restauración verifica que el respaldo sirve y mide el tiempo real de recuperación antes de un incid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hoja de respaldo: cinco cosas que tu empresa no puede regenerar, dónde están, cuál es su copia fuera de casa y con qué frecuencia se respaldan. Agenda hoy la prueba semanal de dos minutos y la fecha del próximo simulacro 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3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respaldo que sí resc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8054" r:id="rId1"/>
    <p:sldLayoutId id="2481908055" r:id="rId2"/>
    <p:sldLayoutId id="2481908056" r:id="rId3"/>
    <p:sldLayoutId id="248190805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39c565bed1328a496032dbb93f2e0cc629be668c2260d051.jpg"/>
  <Relationship Id="rId3" Type="http://schemas.openxmlformats.org/officeDocument/2006/relationships/hyperlink" Target="https://tecnologia.lumbre.lat/object/emp-ted-c33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hyperlink" Target="https://tecnologia.lumbre.lat/object/emp-ted-c33-m03-oa01" TargetMode="External"/>
  <Relationship Id="rId4" Type="http://schemas.openxmlformats.org/officeDocument/2006/relationships/hyperlink" Target="https://tecnologia.lumbre.lat/object/emp-ted-c33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í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cat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33-m03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esquema de respaldo con la regla tres-dos-uno, definir la retención y ejecutar un ejercicio de recuperación con tiempo medi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presume de no tener respaldo; casi nadie ha recuperado de verdad uno. Este módulo construye el respaldo que sí rescata: qué debe guardarse (no todo, sino lo que no se puede regenerar), la regla tres copias en dos medios con una fuera de casa e inmutable, la diferencia entre respaldar y sincronizar, y la prueba que convierte la superstición en certeza: restaurar un archivo al azar, con reloj en mano, y después restaurar la carpeta completa en un día de simulac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spaldos · recuperacion · regla-tres-dos-uno · inmutabilidad · simulacr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respaldo que nadie ha restaurado es una esperanza con disco du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spaldo no se cree porque exista: se cree porque alguien lo restauró una vez con reloj en ma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respaldo que nadie ha restaurado es una esperanza con disco duro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ur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croniz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ec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d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respaldo que nadie ha restaurado es una esperanza con disco duro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.\n\nEmpec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en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rón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lant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í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stalg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respaldo que nadie ha restaurado es una esperanza con disco duro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3-2-1, y la copia que el ataque no puede toc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be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enaz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r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ie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utabilid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ex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c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enci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respaldo que nadie ha restaurado es una esperanza con disco duro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do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ca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mb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te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ut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be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me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ect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i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respaldo que nadie ha restaurado es una esperanza con disco duro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croni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croniz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avill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ptop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g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st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b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é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respaldo que nadie ha restaurado es una esperanza con disco duro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ua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órr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áura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á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st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respaldo que nadie ha restaurado es una esperanza con disco duro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ía del incidente no vas a descubrir si tu respaldo funciona; vas a descubrir si funcionaba el día que lo probaste por última vez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cada mecanismo y para qué sirve de verdad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19300"/>
                <a:gridCol w="2857500"/>
                <a:gridCol w="3238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canis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cronización de nub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lica el estado actual en todos tus dispositiv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bajar en varios equipos; NO es respa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aldo con vers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erva estados anteriores y los retie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rrado accidental, ediciones desastros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pia inmutable o desconec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puede borrar ni cifrar desde la re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ifrado con rescate ataca también las cop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agen del equipo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pia el sistema tal como está, no solo archiv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quipo muere y hay que levantar o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cada mecanismo y para qué sirve de verdad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2019300"/>
                <a:gridCol w="2857500"/>
                <a:gridCol w="3238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canis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orte periódico a otro form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ca los datos del sistema que los guar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oveedor del sistema desaparece o te bloquea los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respaldo que nadie ha restaurado es una esperanza con disco d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mponente del esqu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debe cubrirl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siones y reten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pia inmutable o desconecta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ueba de recuper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lguien sobrescribió la plantilla de cotización y nadie recuerda cómo estab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ataque cifró la red entera, incluidos los respaldos en lín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disco de respaldo lleva tres meses sin actualizarse y nadie lo notó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ay que saber cuánto tardaría recuperar la carpeta contable comple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arpeta sincronizada «respetó» el borrado: desapareció de todos lad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6099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respaldo que nadie ha restaurado es una esperanza con disco d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yME tiene su carpeta de trabajo sincronizada con la nube y considera que «ya tiene respaldo». Un viernes alguien mueve mal una selección y borra tres años de expedientes. ¿Qué van a encontrar el lunes en la nub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expedientes intactos, porque la nube siempre conserva to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expedientes borrados también en la nube, porque la sincronización replicó el borrado; salvo que exista retención de versiones vigent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los expedientes del último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aviso pidiendo el rescate antes de restaurar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respaldo que nadie ha restaurado es una esperanza con disco d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imulacro de recuperación que toma medio día y termina con la carpeta crítica restaurada en un equipo limpio es parte de un buen esquema de respaldo, no una pérdida de tiemp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respaldo que nadie ha restaurado es una esperanza con disco d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hoja de respaldo: cinco cosas que tu empresa no puede regenerar, dónde están, cuál es su copia fuera de casa y con qué frecuencia se respaldan. Agenda hoy la prueba semanal de dos minutos y la fecha del próximo simulacro compl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algo importante vive en un solo lugar —en la computadora de una sola persona—, hoy no tiene respaldo: tiene suer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spalda lo que no se puede regenerar; el inventario cabe en una hoj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3-2-1: tres copias, dos medios, una fuera de ca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pia debe ser inmutable o estar desconectada: si no, el ataque también la cifr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cronizar es un espejo; respaldar es una máquina del tiempo con retención de versione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ueba semanal y el simulacro semestral convierten el respaldo en certeza y miden tu tiempo de recuper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información de tu empresa es irrecuperable si se pierd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xige la regla 3-2-1 y por qué se le añadió la inmutabilidad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se distingue sincronizar de respaldar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prueba un respaldo sin esperar al desastr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úmero produce un simulacro y para qué sirv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ar la información crítica y su esquema de copias 3-2-1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gurar una copia inmutable o desconectada y verificar la retención de versiones de tu nub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la prueba semanal y un simulacro de restauración con tiempo medid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respaldo que sí resca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empresa ya puede morir un lunes y renacer el martes. Falta el frente que no se ataca con software: la persona que abre el corre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no sabes cuándo se restauró tu respaldo por última vez, tienes una esperanza con disco. Haz hoy la prueba de dos minuto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3-oa01"/>
              </a:rPr>
              <a:t><![CDATA[Respaldo que sí rescata: la prueba que casi nadie h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rreo del proveedor que ya no es tu prove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ingeniería social, suplantación y el protocolo de verificación que se aplica antes de pagar o de entregar dat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2026-10-25T01:29:41Z</dcterms:created>
  <dcterms:modified xsi:type="dcterms:W3CDTF">2026-10-25T01:29:41Z</dcterms:modified>
  <dc:title>Respaldo que sí rescata: la prueba que casi nadie hace</dc:title>
  <dc:description>Presentación editable del OA «Respaldo que sí rescata: la prueba que casi nadie hace». Enlace: https://tecnologia.lumbre.lat/object/emp-ted-c33-m03-oa01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