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3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incidente no espera a que decidas bien: decide tú por adelantad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incidente no espera a que decidas bien: decide tú por adelantad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incidente no espera a que decidas bien: decide tú por adelantad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incidente no espera a que decidas bien: decide tú por adelantad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incidente no espera a que decidas bien: decide tú por adelantad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incidente no espera a que decidas bien: decide tú por adelantad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primeras cuatro horas, renglón por rengl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primeras cuatro horas, renglón por rengl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sconectar de la red la laptop desde donde se notó el cifrado → Primera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amar a la banca para congelar la transferencia no autorizada → Tercera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parar el aviso a los clientes cuyos datos quedaron expuestos → Tercera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mbiar las contraseñas de los correos comprometidos → Primera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unión de revisión con los dos cambios que se implementan ya → Después d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se corta el daño y se cambian credenciales; luego se avisa a bancos y titulares; la revisión con tareas es posterior al incen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visar al dueño de inmediato, desconectar el equipo afectado de la red sin apagarlo y abrir la bitácora con hora de cad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iniciar (A) **destruye evidencia** viva y puede reabrir la puerta; borrar (D) elimina archivos que un respaldo puede recuperar y pistas de cómo entró; pagar sin plan (C) es la peor decisión tomada con la menor información. La secuencia buena aburre a propósito: **avisar a quien decide, aislar con criterio (del cable, no del botón), anotar todo**. Un incidente bien contenido en la primera hora se recupera en días; uno mal «resuelto» en la primera hora se paga en sema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tención destruye menos si se aísla sin apagar, se escala de inmediato y se documenta cada acción con 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obligación de aviso existe precisamente para que las personas puedan protegerse antes que el fraude llegue: cambiar su propia contraseña reutilizada, vigilar sus movimientos, denunciar a tiempo. Omitirlo **agrava** dos veces: legalmente, porque el incumplimiento se añade al incidente, y reputacionalmente, porque los clientes se enteran por terceros. El protocolo serio trae redactado el borrador del aviso para solo completar los huecos: qué pasó, qué hacemos, qué pueden hacer el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mexicana de protección de datos personales exige informar a los titulares sin demora cuando su seguridad está afec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hoy tu protocolo de dos páginas, con nombres y teléfonos: quién es el que decide a la hora cero, quién desconecta, quién habla con el banco, quién redacta el aviso. Léelo con tu equipo de pagos en diez minutos y agenda el simulacro de una hora este trimestre. ¿Qué teléfono falt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final: tu protocolo de las primeras cuatro ho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2377" r:id="rId1"/>
    <p:sldLayoutId id="2482002378" r:id="rId2"/>
    <p:sldLayoutId id="2482002379" r:id="rId3"/>
    <p:sldLayoutId id="24820023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ad34340c4e01c1f2a35a3c7f6d1455da1f20ffe3e4b994b1.jpg"/>
  <Relationship Id="rId3" Type="http://schemas.openxmlformats.org/officeDocument/2006/relationships/hyperlink" Target="https://tecnologia.lumbre.lat/object/emp-ted-c33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hyperlink" Target="https://tecnologia.lumbre.lat/object/emp-ted-c33-m05-oa01" TargetMode="External"/>
  <Relationship Id="rId4" Type="http://schemas.openxmlformats.org/officeDocument/2006/relationships/hyperlink" Target="https://tecnologia.lumbre.lat/object/emp-ted-c33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ciden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r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3-m05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el protocolo de reacción ante un incidente: roles, aislamiento, evidencia, recuperación y obligaciones de aviso, con la agenda anual de higie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cierra con el plan para cuando todo lo demás falló. En las primeras cuatro horas se define el tamaño real del incidente: quién decide, qué equipo se aísla y cuál no, qué evidencia se conserva antes de reiniciar, a quién se avisa (banco, clientes, autoridad) y cuándo. El proyecto integra todo el curso en un protocolo de dos páginas y una agenda anual de higiene. Producto final: tu protocolo escrito, con nombres y teléfon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ocolo-de-incidente · reaccion · contencion · aviso-a-autoridad · agenda-anu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hora cero nadie inventa el plan: se ejecuta el que se escribió en un día tranqui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n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xtrañam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ici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ísl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íb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mal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nombre]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i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horas, en orden de prior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enciale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mens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d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taj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ud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planta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ie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ad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ad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la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ca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ca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or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e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g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a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tu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cidente no espera a que decidas bien: decide tú por adelantad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tocolo de incidente no se escribe para el día que todo salga bien: se escribe para el día que alguien no piense con claridad, y ese alguien puedes ser tú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primeras cuatro horas, renglón por rengl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4105275"/>
                <a:gridCol w="26193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prote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onectar de red, pausar cuentas, cambiar credenc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xtensión del d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r alcance y abrir bitácora con ho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videncia y el peritaje fut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c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ar a banca, proveedor suplantado y preparar aviso a titul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inero y la obligación leg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desde qué respaldo se levanta y con qué verif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recuperación sin repetir el ata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primeras cuatro horas, renglón por rengl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4105275"/>
                <a:gridCol w="26193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prote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sigu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 posterior con dos cambios concre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incidente haya servido de al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cidente no espera a que decidas bien: decide tú por adelan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reacción del incidente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l protocolo en que debe ocurri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imera ho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ercera h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pués del incid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sconectar de la red la laptop desde donde se notó el cifr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amar a la banca para congelar la transferencia no autorizad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parar el aviso a los clientes cuyos datos quedaron expues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mbiar las contraseñas de los correos comprometid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unión de revisión con los dos cambios que se implementan y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cidente no espera a que decidas bien: decide tú por adelan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s cuatro de la tarde del viernes la contadora descubre que la carpeta compartida está cifrada con un aviso de rescate. ¿Cuál es la reacción correcta según el protocol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iniciar el servidor para ver si el problema desaparece y seguir operan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visar al dueño de inmediato, desconectar el equipo afectado de la red sin apagarlo y abrir la bitácora con hora de cada pa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uscar en internet el nombre del ransomware y pagar rápido mientras el bitcoin está ba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orrar los archivos cifrados para detener el contagi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cidente no espera a que decidas bien: decide tú por adelan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incidente expone datos personales de clientes, avisarles sin demora es opcional: basta con resolver el problema técnico internam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cidente no espera a que decidas bien: decide tú por adelan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hoy tu protocolo de dos páginas, con nombres y teléfonos: quién es el que decide a la hora cero, quién desconecta, quién habla con el banco, quién redacta el aviso. Léelo con tu equipo de pagos en diez minutos y agenda el simulacro de una hora este trimestre. ¿Qué teléfono falt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simulacro no busca asustar: busca encontrar los huecos mientras el incidente todavía es de menti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tocolo cabe en dos páginas con roles, acciones y teléfonos: se escribe en día tranqui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hora: aislar sin destruir evidencia (desconectar, no apagar) y escalar a quien deci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itácora con horas es la evidencia barata que hace posible el peritaje y el aviso puntu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avisos imposibles de posponer: banca, proveedor suplantado y titulares de datos sin demo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visión posterior con dos cambios cerrados es lo que separa el incidente único del recurren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decide en la hora cero y con qué dat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aísla primero y qué evidencia se conserv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 quién se avisa y en qué ventana de tiemp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ecide la recuperación sin reabrir la puert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vierte la revisión posterior en tareas con fecha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protocolo de incidente con roles, teléfonos y orden de ac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primera hora: contención, evidencia y avisos sin destruir 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el ciclo con la revisión posterior y la agenda anual de higie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final: tu protocolo de las primeras cuatro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ravo: tu empresa ya tiene mapa del riesgo, higiene instalada, respaldo probado, humano que no pica y protocolo para la hora cero. Eso es una PyME defend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plan sigue siendo «llamarle al técnico ese día», el incidente te encontrará un viernes. Escribe las dos páginas con nombres antes de que haga fal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5-oa01"/>
              </a:rPr>
              <a:t><![CDATA[Protocolo de incidente: las primeras cuatro ho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te protocolo cierr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berseguridad esencial para 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el mapa de riesgos a la agenda anual de higiene, con respaldos probados y una política de pagos que frena el fraude. Llévalo a la práctica esta semana: el mejor protocolo es el que ya estaba escrit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2026-10-26T03:41:44Z</dcterms:created>
  <dcterms:modified xsi:type="dcterms:W3CDTF">2026-10-26T03:41:44Z</dcterms:modified>
  <dc:title>Protocolo de incidente: las primeras cuatro horas</dc:title>
  <dc:description>Presentación editable del OA «Protocolo de incidente: las primeras cuatro horas». Enlace: https://tecnologia.lumbre.lat/object/emp-ted-c33-m05-oa01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