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4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mpresa no pierde dinero en lo difícil: lo pierde en lo mismo, todos los días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nviar la confirmación de pedido al cliente, mismo texto, en cada compra → Automatiz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egociar la reclama de un cliente furioso por teléfono → No automat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cilizar pagos del banco contra la hoja de cartera y revisar los casos raros → Automatizar solo en p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piar los pedidos de la tienda en línea al sistema administrativo, todos los días → Automatiz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ir cada mes qué proveedor se queda con la compra grande → No automat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s fijas y frecuencia piden robot; el trato y el criterio se quedan humanos; la mezcla se divide en automático más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os 4,700 pesos al año (6 × 15 min ≈ hora y media semanal × 50 semanas × 120): candidata seria si tiene reglas cla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ifra correcta se obtiene del producto simple: 90 minutos semanales por 50 semanas son 75 horas, y 75 por 120 pesos dan **unos 4,700 pesos anuales**, una cifra que justifica montar una automatización sencilla pero no un proyecto de seis meses. Ese es el punto del ejercicio: **dimensionar, no impresionarse**. Quien no calcula, o desprecia la tarea («son cinco minutos») o la sobrevalora; con el número en la mano, la decisión se toma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temática honesta (frecuencia × duración × costo hora) dimensiona el beneficio; ni el desprecio ni el pánico so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a persona no tiene una tarea automatizable, tiene **una tarea sin escribir**. La automatización reproduce reglas; si las reglas viven en la cabeza, hay que sacarlas (entrevista, bitácora de una semana, «hazla como si se la enseñaras a un pasante»). A veces al escribirlas se descubre que sí eran criterio disfrazado de rutina y la decisión cambia: o se documenta y se automatiza la parte mecánica, o se acepta que eso es trabajo humano y no se toca. La trampa clásica es automatizar sobre la niebla y obtener niebla más ráp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reglas explícitas no hay automatización posible: primero se documenta el criterio, después se automatiza lo que quedó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hoy la primera pasada del inventario con tu área: cinco tareas que se repiten, con quién las hace, cada cuándo, cuánto tardan y su costo anual. Elige tus **tres candidatas** y escribe por qué las otras dos se quedan fuera: ¿muy raras, sin reglas, o demasiado human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inventario de lo repeti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6" r:id="rId1"/>
    <p:sldLayoutId id="2481917267" r:id="rId2"/>
    <p:sldLayoutId id="2481917268" r:id="rId3"/>
    <p:sldLayoutId id="248191726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e52ac4f640d653bb140ed1eed83061274eff5137413456d1.jpg"/>
  <Relationship Id="rId3" Type="http://schemas.openxmlformats.org/officeDocument/2006/relationships/hyperlink" Target="https://tecnologia.lumbre.lat/object/emp-ted-c34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hyperlink" Target="https://tecnologia.lumbre.lat/object/emp-ted-c34-m01-oa01" TargetMode="External"/>
  <Relationship Id="rId4" Type="http://schemas.openxmlformats.org/officeDocument/2006/relationships/hyperlink" Target="https://tecnologia.lumbre.lat/object/emp-ted-c34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tiv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4-m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 el inventario de tareas repetibles de la empresa, medir su costo real en horas al año y elegir qué automatizar prime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tarea que se repite a mano es dinero que sale de la empresa sin que nadie lo facture. Este módulo no habla de herramientas: habla de detectar. Aprenderás a reconocer las señales de una tarea automatizable (se repite, tiene reglas, no exige criterio), a levantar el inventario con hora, dueño y costo anual, y a priorizar con una matriz simple: frecuencia por dolor. Saldrás con tu lista de tres candidatas y por qué las demás esper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areas-repetitivas · inventario · costo-en-horas · priorizacion · automatiz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repetitivo no impresiona: por eso nadie le toma el precio. Hoy se lo tomam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a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s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j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 señales que delatan una tarea desperdici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ví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»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leva»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í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hace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ib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te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uerda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uérd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…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l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m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z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t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hace todos los días sin pensar cuesta más de lo que nadie factura: cuesta las horas de quien piensa menos en ella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mpresa no pierde dinero en lo difícil: lo pierde en lo mismo, todos los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condiciones de una tarea automatizable, con ejemplo y descart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38300"/>
                <a:gridCol w="3095625"/>
                <a:gridCol w="3381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di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cumple cuando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descarta cuando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rep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rre cada día, cada semana o cada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rre cuatro veces al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reg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«si… entonces…» describe la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caso exige juicio y 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xige crite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a entrenado la haría ig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ve en la cabeza de una persona sin escribi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mpresa no pierde dinero en lo difícil: lo pierde en lo mismo,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aptitu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entrar al inventario de automatiza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utomatiz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00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utomatizar solo en par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52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automatiz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052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viar la confirmación de pedido al cliente, mismo texto, en cada compr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egociar la reclama de un cliente furioso por teléfo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cilizar pagos del banco contra la hoja de cartera y revisar los casos rar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piar los pedidos de la tienda en línea al sistema administrativo, todos los d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ir cada mes qué proveedor se queda con la compra gran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mpresa no pierde dinero en lo difícil: lo pierde en lo mismo,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rea ocurre 6 veces por semana, tarda 15 minutos cada vez y la hace la persona que cobra 120 pesos la hora. ¿Cuál es su costo anual aproximado, y qué dice eso sobre automatizar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os 560 pesos al año: ni vale la pena mir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os 4,700 pesos al año (6 × 15 min ≈ hora y media semanal × 50 semanas × 120): candidata seria si tiene reglas clar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9719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os 120 mil pesos al año: prioridad absolu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se puede calcular sin saber el softwar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mpresa no pierde dinero en lo difícil: lo pierde en lo mismo,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rea que solo sabe hacer la persona que la inventó, y que no puede explicar sus reglas ni por escrito ni de palabra, está lista para automatiz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mpresa no pierde dinero en lo difícil: lo pierde en lo mismo,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hoy la primera pasada del inventario con tu área: cinco tareas que se repiten, con quién las hace, cada cuándo, cuánto tardan y su costo anual. Elige tus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andida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scribe por qué las otras dos se quedan fuera: ¿muy raras, sin reglas, o demasiado human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n la lista no aparece ninguna tarea que «da pena» por lo simple y repetida que es, probablemente falta honestidad, no trabaj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43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 a automatizar: se repite, tiene reglas, no exige criterio por ejec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señales cotidianas: copiar y pegar, el mismo correo, la hoja que «lleva» alguien, la confirmación manu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real es minutos × repeticiones × costo hora: la cifra dimensiona, no la impres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unión con quien hace el trabajo, no con quien lo narra desde arrib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se automatiza: lo raro no paga y lo humano no debe volverse rob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ndiciones debe cumplir una tarea para ser automatiz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ñales delatan una tarea repetitiva desperdiciad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 el costo anual de una tare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quién se levanta el inventario y qué columnas llev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reas conviene dejar fuera y cómo justificarlo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 el inventario de tareas repetibles con dueño, frecuencia y costo an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s tres condiciones para filtrar candidatas re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las tres automatizaciones que primero conviene mont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inventario de lo repeti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la lista con precio. Antes de conectar aplicaciones, el filtro que casi todos saltan: el proceso limp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lista está vacía o «todo es importante», todavía no preguntaste cuánto tarda y cada cuándo se repite. Vuelve a la hoja con quien hace el trabaj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1-oa01"/>
              </a:rPr>
              <a:t><![CDATA[Dónde se te va el tiempo: el inventario de lo repetitiv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el proceso, después la 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utomatizar un proceso malo produce un proceso malo más rápido: cómo mapear, cortar pasos sin valor y escribir la versión limpia antes de tocar una app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2026-10-25T04:03:13Z</dcterms:created>
  <dcterms:modified xsi:type="dcterms:W3CDTF">2026-10-25T04:03:13Z</dcterms:modified>
  <dc:title>Dónde se te va el tiempo: el inventario de lo repetitivo</dc:title>
  <dc:description>Presentación editable del OA «Dónde se te va el tiempo: el inventario de lo repetitivo». Enlace: https://tecnologia.lumbre.lat/object/emp-ted-c34-m01-oa01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