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emp-ted-c34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2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3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4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5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6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herramienta no arregla el proceso: lo acelera, para bien o para mal» (7 de 7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gistrar el pedido con cliente y montos, obligatorio y con dueño → Ve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«por si acaso» cada pedido chico que nunca tuvo problema → Ro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firmar existencia disponible, pero el sistema de inventario llega tarde → Amaril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iar la factura al correo del cliente, con reglas fijas → Ve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mprimir el pedido para «la pila del escritorio» que nadie mira → Ro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que aporta valor con dueño es verde; el que espera corrección es amarillo; el que vive de «por si acaso» es ro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uestionar el paso: si la firma con tinta no tiene requisito legal o de control vigente, eliminarlo y sustituirlo por aprobación digi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el paso rojo de libro: papel → firma → escaneo es un **circuito de traspasos** que no aporta control real (la firma en papel se falsifica igual, y el escaneo llega ilegible). Automatizar el escaneo (A) es ponerle turbo al entierro. La respuesta del método: **preguntar por qué existe**; si nadie puede nombrar un requisito vigente (notarial, de un cliente que exige físico), se **poda** y se reemplaza por aprobación digital con trazabilidad, que sí da evidencia. El paso que no se cuestiona, se her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paso sin función vigente es rojo: primero se poda el proceso, después se automatiza lo que qued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trampa doble. El manual describe el mundo ideal que nadie sigue; la práctica real tiene los parches de siempre, que funcionan pero que nadie escribió. Si automatizas del manual, la herramienta choca contra la realidad desde el día uno; si automatizas la práctica **sin documentarla**, reproduces los parches sin entenderlos. El método manda: dibujar **como es**, podar con criterio, y del resultado sale la **versión limpia escrita**, que será a la vez el manual nuevo y la especificación de la automatización. El manual y la realidad se reconcilian en esa cuart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 automatiza el proceso como es y fue validado con su dueño, no el manual desactualizado; la brecha entre ambos se resuelve escribiendo la versión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emp-ted-c34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tu mejor candidata del inventario anterior y dibuja el proceso como es, cajita por cajita, con tres preguntas a cada una: ¿por qué existe?, ¿qué pasa si lo quito?, ¿a quién aporta valor? Marca el primer rojo que encuentres y decide cómo lo verificas antes de qui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proceso pod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emp-ted-c34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65" r:id="rId1"/>
    <p:sldLayoutId id="2481917266" r:id="rId2"/>
    <p:sldLayoutId id="2481917267" r:id="rId3"/>
    <p:sldLayoutId id="248191726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9fe417e5a631fb6d8e268bb932d1d7a27d465d44a8466ed1.jpg"/>
  <Relationship Id="rId3" Type="http://schemas.openxmlformats.org/officeDocument/2006/relationships/hyperlink" Target="https://tecnologia.lumbre.lat/object/emp-ted-c34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hyperlink" Target="https://tecnologia.lumbre.lat/object/emp-ted-c34-m02-oa01" TargetMode="External"/>
  <Relationship Id="rId4" Type="http://schemas.openxmlformats.org/officeDocument/2006/relationships/hyperlink" Target="https://tecnologia.lumbre.lat/object/emp-ted-c34-m02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emp-ted-c34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ces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emp-ted-c34-m02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 el proceso actual de una tarea repetitiva, eliminar los pasos que no aportan valor y escribir la versión limpia que será automatizad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 un proceso malo produce un proceso malo más rápido. Este módulo es el filtro que casi todos se saltan: antes de conectar aplicaciones, dibujar el proceso como es (no como está en el manual), preguntar por qué existe cada paso y cortar el que solo existe porque «siempre se ha hecho». Aquí están el mapeo simple en una hoja, los cinco ladrones de tiempo y la versión limpia con dueños y reglas, lista para automati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peo-de-proceso · paso-sin-valor · revision · proceso-limpio · automatiz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automatizar: tachar. El paso que no aporta valor no merece robot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ar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u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o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m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ápiz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»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vísa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so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ladrones de tiempo que tu proceso da por norm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plic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c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r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ha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ompl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robé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r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on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vor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so»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i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s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mo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éba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l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er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).\n\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íc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g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 software corrige un proceso que nadie se tomó la molestia de pensar: solo lo hace más rápido y más oficial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herramienta no arregla el proceso: lo acelera, para bien o para m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 de un paso: cómo decidir qué queda, qué se cambia y qué se v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3914775"/>
                <a:gridCol w="2933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máfo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orta valor, tiene dueño y reglas cla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da y se automat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r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orta valor pero con datos incompletos o espera larg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corrige la regla, luego se automat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porta valor; existe «por si acaso» o por costu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elimina antes de tocar la herrami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eg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aso es humano por naturaleza: trato, criterio, confian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deja humano y se le limpia el alre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erramienta no arregla el proceso: lo acelera, para bien o para m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aso del proceso «pedido → cobro»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semáfo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marill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oj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gistrar el pedido con cliente y montos, obligatorio y con dueñ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visar «por si acaso» cada pedido chico que nunca tuvo problem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firmar existencia disponible, pero el sistema de inventario llega ta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viar la factura al correo del cliente, con reglas fij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Imprimir el pedido para «la pila del escritorio» que nadie mi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erramienta no arregla el proceso: lo acelera, para bien o para m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ceso de compras tiene un paso: «imprimir la solicitud y firmarla con tinta, luego escanearla para guardarla». Nadie recuerda quién pidió la firma en papel. ¿Qué recomienda el método de este módu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matizar el escaneo para que al menos la digitalización sea rápid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uestionar el paso: si la firma con tinta no tiene requisito legal o de control vigente, eliminarlo y sustituirlo por aprobación digita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jarlo porque quitar pasos genera desconfianza en el equip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dos firmas para cubrir cualquier riesg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erramienta no arregla el proceso: lo acelera, para bien o para m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proceso funciona bien en la práctica «aunque el manual diga otra cosa», el manual es la fuente correcta para automatiz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herramienta no arregla el proceso: lo acelera, para bien o para m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tu mejor candidata del inventario anterior y dibuja el proceso como es, cajita por cajita, con tres preguntas a cada una: ¿por qué existe?, ¿qué pasa si lo quito?, ¿a quién aporta valor? Marca el primer rojo que encuentres y decide cómo lo verificas antes de quit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equipo suele descubrir en el mapeo que el último paso «de control» lo hace alguien «por si acaso» desde hace añ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erramienta acelera el proceso: si el proceso tiene pasos rojos, acelera el desperdi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eo se dibuja como es, con evento de inicio, valor de entrega y cajitas con dueño y regl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ladrones: revisión sin criterio, duplicidad, expectación, retrabajo, aprobación decorativ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máforo decide: verde se automatiza, amarillo se corrige antes, rojo se poda, negro se queda human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versión limpia cabe en una cuartilla y la seguiría un pasante sin pregunt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primero proceso y después herramien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ibuja el proceso «como es»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adrones de tiempo esconde cada proceso normal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preguntas tumban un paso inútil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ntiene la versión limpia y cuál es su prueba de fuego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 un proceso real en una hoja con dueños y regl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r pasos rojos y dejar escrita la versión limp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la versión limpia en especificación legible para la automatizació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proceso pod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proceso ya merece automatizarse. Ahora la gramática: disparador, condición y acción para conectarlo sin escribir códig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mapeo salió igual al manual de siempre, no dibujaste el proceso: copiaste la fe. Vuelve a preguntar por qué existe cada caji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emp-ted-c34-m02-oa01"/>
              </a:rPr>
              <a:t><![CDATA[Primero el proceso, después la herramien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ectar aplicaciones sin escribir una línea de 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sparador, condición, acción: la gramática de toda automatización, con manejo de errores y registro de lo que pasó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2026-10-25T04:03:12Z</dcterms:created>
  <dcterms:modified xsi:type="dcterms:W3CDTF">2026-10-25T04:03:12Z</dcterms:modified>
  <dc:title>Primero el proceso, después la herramienta</dc:title>
  <dc:description>Presentación editable del OA «Primero el proceso, después la herramienta». Enlace: https://tecnologia.lumbre.lat/object/emp-ted-c34-m02-oa01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