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5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4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automatización completa, medida con evidencia y lista para repetirse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automatización completa, medida con evidencia y lista para repetirse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automatización completa, medida con evidencia y lista para repetirse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automatización completa, medida con evidencia y lista para repetirse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automatización completa, medida con evidencia y lista para repetirse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automatización completa, medida con evidencia y lista para repetirse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oración completa con disparador, condición y acciones → ¿Qué se automatizó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caso fallido provocado que aterrizó en la bandeja con aviso → ¿Cómo se sabe que funcio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os 600 minutos mensuales recuperados con su costo en pesos → ¿Cuánto devuelv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flujo de aprobación con responsables y plazos por escalón → ¿Qué se automatizó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omparación de minutos por repetición antes y después → ¿Cuánto devuelv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scripción del diseño responde el qué; la prueba de fallas provocada responde el cómo; la resta de minutos responde el cuá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validación del formulario, que dejó entrar el vacío, y la ruta de error del flujo, que no tenía camino para ese caso ni lo depositó en una bandeja vi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te fallo es el examen completo del curso en un incidente: la **validación** (módulo cuatro) debía no dejar avanzar un obligatorio vacío, y el **camino del error** (módulo tres) debía, para lo que igual se cuele, reintentar, avisar a un humano concreto y dejar el caso en bandeja con registro. Cuando ambas capas fallan, el error es **silencioso**, el peor género: no es que la automatización falle, es que falle sin testigos. La lección de cierre: la ruta de error se prueba **provocando** el fallo antes de activar, no esperando a que la vida lo si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ato malo entra por la captura y se escapa por el flujo: las dos barreras del curso son la validación y el camino del error con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5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rampa de confort del mes dos. La automatización no se cuida sola: se le pone **dueño con nombre, registro encendido y fecha de revisión** en el calendario (cada trimestre, una hora: ¿siguen vigentes las reglas?, ¿el mundo de alrededor cambió?, ¿los casos de la bandeja se atienden?). El plan de escalamiento del proyecto pide justo eso: una segunda automatización no se monta sobre la duda de si la primera sigue viva, sino sobre una primera que se revisa y produce datos. Lo automático durable es lo que alguien cuida en dosis pequeñas y program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sistemas conectados cambian sin avisar: permisos que caducan, campos nuevos, reglas de negocio que se mueven; sin registro ni revisión periódica, la falla silenciosa es cuestión de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5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l párrafo con el que presentarías tu proyecto terminado en la junta mensual: la tarea automatizada, la evidencia de que funciona (incluido el fallo provocado), las horas mensuales recuperadas con su monto, y el segundo flujo que propones automatizar con lo aprendido. Si el párrafo no cabe en cuatro líneas, todavía te falta claridad sobre cuánto devuel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5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5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proyecto se defiende con núme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465" r:id="rId1"/>
    <p:sldLayoutId id="2481911466" r:id="rId2"/>
    <p:sldLayoutId id="2481911467" r:id="rId3"/>
    <p:sldLayoutId id="248191146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62c8927131470bff294234e7936a19638abda9ad8d281111.jpg"/>
  <Relationship Id="rId3" Type="http://schemas.openxmlformats.org/officeDocument/2006/relationships/hyperlink" Target="https://tecnologia.lumbre.lat/object/emp-ted-c34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hyperlink" Target="https://tecnologia.lumbre.lat/object/emp-ted-c34-m05-oa01" TargetMode="External"/>
  <Relationship Id="rId4" Type="http://schemas.openxmlformats.org/officeDocument/2006/relationships/hyperlink" Target="https://tecnologia.lumbre.lat/object/emp-ted-c34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d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uperad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4-m05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de punta a punta una automatización completa sobre una tarea real de la empresa, medir las horas que devuelve al equipo y dejar escrito el plan para escalar sin dependenci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cierra con las manos en la masa: eliges la mejor candidata de tu inventario, le aplicas el proceso limpio, montas el flujo con disparador, condición y acciones, le acoplas el formulario con aprobación trazable y le cobras el resultado: las horas que devuelve cada mes. Entregas evidencia medida, no promesa: ruta de error probada, registro encendido y un plan para un segundo flujo sin depender de nadi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automatizacion · horas-recuperadas · escalamiento · evidenci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utomatización completa, medida con evidencia y lista para repetir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no se aprueba por funcionar: se aprueba por funcionar, estar medido y poder explicarse sin ti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utomatización completa, medida con evidencia y lista para repetirse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u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p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ndo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utomatización completa, medida con evidencia y lista para repetirse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ó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utomatización completa, medida con evidencia y lista para repetirse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dición es parte del proyecto, no un ador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ple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cion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án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utomatización completa, medida con evidencia y lista para repetirse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d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ita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la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rm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utomatización completa, medida con evidencia y lista para repetirse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d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s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á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j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utomatización completa, medida con evidencia y lista para repetirse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nt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endid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n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pl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e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plic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ar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952875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933825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r es decidir una vez con calma, para no decidir mil veces con pris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utomatización completa, medida con evidencia y lista para repetirse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automatización completa, medida con evidencia y lista para repetir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tregable pieza por pieza: qué es evidencia y cuál es el defecto típic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76400"/>
                <a:gridCol w="3733800"/>
                <a:gridCol w="2705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 que la a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fec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ceso lim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rtilla con dueños, reglas y semáforo apl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tarse el lápiz e ir directo a la herrami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ulario con valid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tura de pantalla del rechazo a un dato ma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ligar todo y ahogar a quien lle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lujo con ruta de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so fallido provocado que cayó en la bandeja con av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bar solo el camino feli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robación traz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con quién, qué resolvió y en cuánto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zos sin consecuencia: notificar sin asign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676400"/>
                <a:gridCol w="3733800"/>
                <a:gridCol w="2705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videncia que la a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fec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da y pl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nutos antes y después × repeticiones, con el segundo flujo nomb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larar «ya funciona» sin una cif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automatización completa, medida con evidencia y lista para repeti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ieza del proyecto terminado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de cier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respond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¿Qué se automatizó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¿Cómo se sabe que funciona?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¿Cuánto devuelv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oración completa con disparador, condición y accion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caso fallido provocado que aterrizó en la bandeja con avi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os 600 minutos mensuales recuperados con su costo en pes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flujo de aprobación con responsables y plazos por escal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omparación de minutos por repetición antes y despué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automatización completa, medida con evidencia y lista para repeti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as dos semanas de operar, el flujo empieza a saltarse los pedidos cuyo campo «centro de costo» llega vacío, y nadie lo nota hasta que un reporte sale mal. Según todo el curso, ¿qué dos capas del diseño fallaro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lataforma sin código y el proveedor del corre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validación del formulario, que dejó entrar el vacío, y la ruta de error del flujo, que no tenía camino para ese caso ni lo depositó en una bandeja visibl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ontrol de versiones y la firma electrón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medalla de oro: nada falla, hubo suert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automatización completa, medida con evidencia y lista para repeti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que el flujo lleva un mes funcionando sin quejas, puede cerrarse el registro y archivarse el proyecto: la automatización ya se cuida so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a automatización completa, medida con evidencia y lista para repeti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párrafo con el que presentarías tu proyecto terminado en la junta mensual: la tarea automatizada, la evidencia de que funciona (incluido el fallo provocado), las horas mensuales recuperadas con su monto, y el segundo flujo que propones automatizar con lo aprendido. Si el párrafo no cabe en cuatro líneas, todavía te falta claridad sobre cuánto devuel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ueba final del curso no es que el flujo corra: es que puedas defenderlo con números y que otro pueda operarlo sin ti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integra las cuatro capas: inventario con costo, proceso limpio, flujo con ruta de error y trazabilidad de formular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idencia manda: caso fallido provocado, registro encendido y aprobación con quién-cuán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dida se cobra en la fórmula del módulo uno: minutos × repeticiones, antes y después, en horas y pes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flujo automatizado queda con dueño nominal y fecha de revisión desde el día un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de escalamiento nombra el segundo flujo y a quién le toca proponer el tercer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cinco piezas del entregable del proy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calculan y se presentan las horas recuperada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ruta de error se prueba antes de activar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falta para que la automatización sobreviva sin su creador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ecide el segundo flujo a automatizar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una automatización completa sobre un proceso real de tu empresa, con formulario, aprobación y regis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strar con evidencia y cifras qué devuelve y presentarlo en cuatro líne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 el plan de escalamiento escrito con dueño y fecha de revisió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proyecto se defiende con númer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Felicidades: tienes una automatización real, medida, cuidada y escalable. Ese es el curso completo en tus manos, no en tus apun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proyecto «funciona» pero no puede decir cuántas horas devuelve ni mostrar un fallo provocado cayendo en la bandeja, todavía es un pasatiempo caro. Mide y prueba antes de presumi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5-oa01"/>
              </a:rPr>
              <a:t><![CDATA[Proyecto: tu primer flujo automatizado, con horas recupera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vas del curso con algo que casi nadie en tu giro tiene: un proceso de verdad trabajando solo, un número en horas y pesos que lo defiende en cualquier junta, y el método completo para repetirlo sin improvisar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 → proceso limpio → oración automática → trazabilidad → me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automatización sin programar no es tecnología: es orden aplicado, y el orden ya lo traías; ahora tiene conectore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2026-10-25T02:26:32Z</dcterms:created>
  <dcterms:modified xsi:type="dcterms:W3CDTF">2026-10-25T02:26:32Z</dcterms:modified>
  <dc:title>Proyecto: tu primer flujo automatizado, con horas recuperadas</dc:title>
  <dc:description>Presentación editable del OA «Proyecto: tu primer flujo automatizado, con horas recuperadas». Enlace: https://tecnologia.lumbre.lat/object/emp-ted-c34-m05-oa01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