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cnf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cnf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cnf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cnf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cnf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familias que muerden en software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cnf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otocolo de verificación de 90 segundo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edir evidencia observable de que el modo seguro está activo (un log, una consulta, un comportamiento) y verific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silencio del sistema no es un sello de aprob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sistemas suelen ignorar en silencio las claves de configuración que no reconocen: la ausencia de error es justamente el disfraz de esta familia de alucinaciones. El protocolo lo dice: la pregunta es «dónde lo verifico», y sin evidencia observable no hay derecho a afirmar que está a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cnf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ien aciertos no vacunan la línea 101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lausibilidad local no depende del éxito previo: el modelo genera línea por línea y una función inventada suena exactamente igual que una real. La verificación es por nombre externo —registro, documentación—, no por historial de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cnf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pió el enlace de npm del paquete sugerido antes de instalarlo… aunque el enlace lo sacó de memoria de la propia 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uscar el paquete «en npm» sin abrir una pestaña nueva —dejando que la propia IA «lo busque en su memoria»— es pedirle al sospechoso la coartada: el enlace que genera también puede ser alucinado. La verificación exige salir del terreno del modelo: registro público real, documentación oficial abierta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erificar con la fuente sospechosa no es verificar: es preguntar al ladrón si es ladr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cnf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el último bloque de código que la IA te dio para tu proyecto y pásale el protocolo de 90 segundos completo. Anota cuántos nombres externos mencionaba y cuántos sobrevivieron a la verificación —el número de bajas es tu línea base de desconfianza produc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cnf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3" r:id="rId1"/>
    <p:sldLayoutId id="2481901634" r:id="rId2"/>
    <p:sldLayoutId id="2481901635" r:id="rId3"/>
    <p:sldLayoutId id="24819016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69bc30118d079a94acda8396d36b8c75641f22b0427ba9111.jpg"/>
  <Relationship Id="rId3" Type="http://schemas.openxmlformats.org/officeDocument/2006/relationships/hyperlink" Target="https://tecnologia.lumbre.lat/object/fsi-cnf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hyperlink" Target="https://tecnologia.lumbre.lat/object/fsi-cnf-oa01" TargetMode="External"/>
  <Relationship Id="rId4" Type="http://schemas.openxmlformats.org/officeDocument/2006/relationships/hyperlink" Target="https://tecnologia.lumbre.lat/object/fsi-cnf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hyperlink" Target="/object/iav-c13-r01-oa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cnf-oa01" TargetMode="External"/>
  <Relationship Id="rId3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ie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anz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ucinac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ftwar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por qué un modelo genera paquetes, funciones y APIs que no existen y cómo verificarl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cnf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por qué un modelo genera paquetes, funciones y APIs que no existen y cómo verificarl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te recomienda instalar un paquete que no existe, usa una función que nunca se escribió y cita una opción de API que nadie implementó —con la misma seguridad que lo demás—. No te miente: completa. Su naturaleza es generar lo plausible, y en software lo plausible incluye nombres que suenan reales. Este OA te explica por qué ocurre, las tres familias de alucinación que te muerden (dependencias, funciones/APIs, configuraciones), y el protocolo de verificación de 90 segundos que las atrap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lucinaciones · verificacion · dependencias · apis · confianz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miente: comple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no miente: completa. Este módulo entrena la desconfianza sana que atrapa dependencias inventadas, APIs fantasma y atajos peligrosos antes de que lleguen a produc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 miente: comple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delo de lenguaje no consulta un catálogo de hechos: genera la continuación más plausible de lo que sabe. En prosa eso produce frases bonitas; en código produc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s que suenan reales, funciones que nunca existieron y opciones de configuración lógicas pero fal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o peligroso no es que a veces falle —falla en lo visible también—: es que la mentira plausible viene envuelta en la misma confianza que la verdad, sin ningún marcador que las distinga a simple vis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amilias que muerden en softwar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pendencias inventa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instala el paquete x-validate-forms»: existe en la fantasía del modelo; en el registro público, no. O existe con otro nombre y lo sugiere cruz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67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existe, ni mo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099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861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nciones y APIs fals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8576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 user.deleteForever() o el parámetro send_email=true de una API real… que nadie documentó jamá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familias que muerden en softwar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 bien, no ex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62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383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figuraciones imposib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098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 de entorno o opciones con nombres lógicos que el sistema ignora en silencio: la config «activada» nunca se activ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895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, no erro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r qué la tercera es la más traicione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que nace de la tabla: lo que NO da error es lo que debes verificar con evidencia, no con confianza. Las dos primeras familias se autodenuncian; la tercera se disfraza de éxit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962275"/>
                <a:gridCol w="3238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asa al ejecuta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ntana de det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endencia inexist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instalador falla: «package not found». Ruidosa, inmedia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ácil: se atrapa sola… si no la instalas desde un script que la rebauti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nción/API fal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rror «is not a function» o 404 de la API: ruidosa, al primer u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: se ve corriendo la función, no leyen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guración invent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. El sistema ignora la clave desconocida y sigue como si 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fícil: el «modo seguro» que creíste activar nunca se activ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de verificación de 90 segund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ntes de aceptar cualquier codigo generado que mencione algo ex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rno, verifica:\n\n1. PAQUETES (30 s): busca el nombre exacto 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el registro publico (npm / PyPI / etc).\n   Copia el enlace de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 pagina. Si no hay pagina, no hay paquete. Punto.\n2. FUNCION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 Y PARAMETROS DE API (40 s): ve a la documentacion OFICIAL del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ervicio\n   (no al entrenamiento del modelo) y busca el nombre 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otocolo de verificación de 90 segund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n ctrl-f. Si la documentacion\n   no lo menciona, tratalo com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inexistente hasta probar lo contrario.\n3. CONFIGURACION (20 s)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: ¿que evidencia mostraria que esta opcion SI esta activa?\n   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de esa evidencia: un log, un comportamiento observable, una 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sulta.\n\nRegla de oro: la pregunta nunca es "suena correcto" —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 "donde lo verifico".\nSi no hay lugar donde verificar, no hay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5048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ermiso para us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48615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talle del paso 1 —«copia el enlace»— elimina la negociación: un enlace verificable o no hay paquete. Y el paso 3 es el que separa a los adultos del laboratorio: la evidencia de activación, no la promesa de activ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3-r01-oa01"/>
              </a:rPr>
              <a:t><![CDATA[Por qué una IA alucina y cómo RAG lo redu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xplicación de fondo del «por qué completa en vez de consultar», y el antídoto RAG para las respuestas con fuen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configuró tu app con la opción «session_secure = true» en el archivo de ajustes. La ejecución no da ningún error. ¿Cuál es el procedimiento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tá activa: si el sistema no protestó, la opción exis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edir evidencia observable de que el modo seguro está activo (un log, una consulta, un comportamiento) y verifica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mbiar el nombre a sessionSecure para que sea más estánd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iniciar el servidor para confirma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IA escribió cien líneas correctas, la probabilidad de que la función que inventó en la línea 101 sea real es al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instalación a cieg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cuenta su sesión con la IA. Señala el momento en que ocurrió el dañ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idió el código del formulario y revisó los campos contra su especific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pió el enlace de npm del paquete sugerido antes de instalarlo… aunque el enlace lo sacó de memoria de la propia 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rrió la suite de pruebas después de los cambios y salió verd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eguntó por qué la opción de configuración aparecía en el log de arranqu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cnf-oa01"/>
              </a:rPr>
              <a:t><![CDATA[La IA también miente con confianza: alucinaciones en softw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instalación a cieg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el último bloque de código que la IA te dio para tu proyecto y pásale el protocolo de 90 segundos completo. Anota cuántos nombres externos mencionaba y cuántos sobrevivieron a la verificación —el número de bajas es tu línea base de desconfianza producti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confianza se construye verificando; la catástrofe se construye asum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2026-10-24T23:42:40Z</dcterms:created>
  <dcterms:modified xsi:type="dcterms:W3CDTF">2026-10-24T23:42:40Z</dcterms:modified>
  <dc:title>La IA también miente con confianza: alucinaciones en software</dc:title>
  <dc:description>Presentación editable del OA «La IA también miente con confianza: alucinaciones en software». Enlace: https://tecnologia.lumbre.lat/object/fsi-cnf-oa01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