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tecnologia.lumbre.lat/object/fsi-cnf-oa0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utina de escaneo: cuatro pasadas»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ena del crimen: veinte líneas, cinco señal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exto cosido convierte su frase en parte de la consulta: el 1=1 hace que la condición sea siempre cierta y se devuelvan TODOS l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ser entrada con SQL es dejar que el visitante escriba parte 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bracadabra de la inyección es exactamente ese: al coser entrada con más, el atacante deja de ser dato y se vuelve código (M10-OA01). Con consulta parametrizada (signos de interrogación + valores aparte), su texto queda como texto y la puerta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rror callado no desaparece: se muda al sót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atch vacío borra la evidencia del fallo: la función hace algo mal, nadie lo ve, nadie lo arregla, y cuando el daño se note en producción será tardío y misterioso (M11: sin log no hay hipótesis). Tragar errores convierte bugs visibles en deuda in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e el código con atención buscando "cosas que se vean r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uscar "cosas raras" es confiar en el ojo sin lista: las señales no se ven raras —un catch vacío se ve limpísimo, la ausencia de un permiso ni se ve—. El escaneo profesional es mecánico: lista en mano, buscando palabras, símbolos y ausencias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lista, el detective ve lo que ya sabía bus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asa el escaneo de cuatro pasadas al último archivo crítico que la IA te generó (login, subida de archivos o el que toque datos). Anota las señales encontradas —o "cero señales" con la evidencia de cada pasada— y pídele la corrección de cada una con la señal nombrada: «tienes SQL cosido con más (señal 2); paramétriz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632" r:id="rId1"/>
    <p:sldLayoutId id="2481901633" r:id="rId2"/>
    <p:sldLayoutId id="2481901634" r:id="rId3"/>
    <p:sldLayoutId id="248190163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b3b5a4686d65a3c43dd7fcc97eb6186b2bebd51ba810fb81.jpg"/>
  <Relationship Id="rId3" Type="http://schemas.openxmlformats.org/officeDocument/2006/relationships/hyperlink" Target="https://tecnologia.lumbre.lat/object/fsi-cnf-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hyperlink" Target="/object/iav-c12-r01-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2" TargetMode="External"/>
  <Relationship Id="rId3"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tectiv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dig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e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ñ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er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en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cnf-oa02"/>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lista de señales (secretos en texto, SQL concatenado, permisos abiertos, sin validación) a código aje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s leer código como programador para detectar código peligroso: necesitas las siete señales. Secretos escritos a la vista, SQL armado con más, validaciones delegadas al navegador, permisos en abierto, errores que se tragan en silencio, CORS cruzado de cualquier lado y datos personales que se van al log. Este OA entrena tu ojo con un fragmento real de código generado —las siete en veinte líneas— y te da la rutina de escaneo de dos minutos que las encuentra sin saber sintaxi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uridad · revision · senales · codigo · audito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ctive no es programador: es quien trae la l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A te devolvió el login y funciona. Pero "funciona" no es "es seguro": el código generado puede funcionar exactamente porque hace las cosas mal —guardar la contraseña en texto plano para poder compararla, quitar el permiso para que no salga error—. Tu ventaja como builder: no necesitas entender cada línea; necesitas escanear con ]]></a:t>
            </a:r>
            <a:r>
              <a:rPr lang="en-US" b="1" strike="noStrike" sz="2100" spc="0" u="none" cap="none">
                <a:solidFill>
                  <a:srgbClr val="1B2438">
                    <a:alpha val="100000"/>
                  </a:srgbClr>
                </a:solidFill>
                <a:latin typeface="Calibri"/>
              </a:rPr>
              <a:t><![CDATA[lista de señales]]></a:t>
            </a:r>
            <a:r>
              <a:rPr lang="en-US" strike="noStrike" sz="2100" spc="0" u="none" cap="none">
                <a:solidFill>
                  <a:srgbClr val="1B2438">
                    <a:alpha val="100000"/>
                  </a:srgbClr>
                </a:solidFill>
                <a:latin typeface="Calibri"/>
              </a:rPr>
              <a:t><![CDATA[, como un inspector de vivienda que no construyó la casa pero sabe dónde huele a hume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ina de escaneo: cuatro pasad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asada 1 · Textos sueltos]]></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con ctrl-f: password, secret, key, token, api. Si hay valores junto a estas palabras dentro del código, señal 1 encendida.]]></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las palabras clave]]></a:t>
            </a:r>
          </a:p>
        </p:txBody>
      </p:sp>
      <p:sp>
        <p:nvSpPr>
          <p:cNvPr id="11"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2" name=""/>
          <p:cNvSpPr txBox="1"/>
          <p:nvPr/>
        </p:nvSpPr>
        <p:spPr>
          <a:xfrm>
            <a:off x="514350" y="3171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asada 2 · Bases de datos]]></a:t>
            </a:r>
          </a:p>
        </p:txBody>
      </p:sp>
      <p:sp>
        <p:nvSpPr>
          <p:cNvPr id="13"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QL tiene comillas con más o llaves? ¿o solo signos de interrogación con parámetros separados?]]></a:t>
            </a:r>
          </a:p>
        </p:txBody>
      </p:sp>
      <p:sp>
        <p:nvSpPr>
          <p:cNvPr id="14" name=""/>
          <p:cNvSpPr txBox="1"/>
          <p:nvPr/>
        </p:nvSpPr>
        <p:spPr>
          <a:xfrm>
            <a:off x="628650" y="4229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ql con + o c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ina de escaneo: cuatro pasad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3]]></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asada 3 · Puertas y permisos]]></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puede llegar a cada ruta? Rutas sin chequeo de sesión/rol, CORS con estrella: señal encendida.]]></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 entra y desde donde]]></a:t>
            </a:r>
          </a:p>
        </p:txBody>
      </p:sp>
      <p:sp>
        <p:nvSpPr>
          <p:cNvPr id="11"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4]]></a:t>
            </a:r>
          </a:p>
        </p:txBody>
      </p:sp>
      <p:sp>
        <p:nvSpPr>
          <p:cNvPr id="12" name=""/>
          <p:cNvSpPr txBox="1"/>
          <p:nvPr/>
        </p:nvSpPr>
        <p:spPr>
          <a:xfrm>
            <a:off x="514350" y="3171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asada 4 · Silencios]]></a:t>
            </a:r>
          </a:p>
        </p:txBody>
      </p:sp>
      <p:sp>
        <p:nvSpPr>
          <p:cNvPr id="13"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loques que atrapan errores sin hacer nada, logs con datos crudos. Lo que calla el código también habla.]]></a:t>
            </a:r>
          </a:p>
        </p:txBody>
      </p:sp>
      <p:sp>
        <p:nvSpPr>
          <p:cNvPr id="14" name=""/>
          <p:cNvSpPr txBox="1"/>
          <p:nvPr/>
        </p:nvSpPr>
        <p:spPr>
          <a:xfrm>
            <a:off x="628650" y="4229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hace cuando fal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señ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iete las puedes buscar sin leer código: son palabras, símbolos y ausencias. Un escaneo de dos minutos con la lista encuentra más que una hora de lectura intuitiv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914400"/>
                <a:gridCol w="1857375"/>
                <a:gridCol w="2638425"/>
                <a:gridCol w="2705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due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retos en el cód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 API_KEY = "sk-abc123…" a la vista en un arch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aja al repo, a la copia, al navegador: filtración e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QL cosido con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ERE email = ' + correo +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erta clásica del SQL injection (M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ación solo del lado de a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quired está en el formulario y no en el servi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a llega al servidor con una petición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914400"/>
                <a:gridCol w="1857375"/>
                <a:gridCol w="2638425"/>
                <a:gridCol w="2705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due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s en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 borrado/edición sin chequear quién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usuario 2 borra al usuario 1 "porque fu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es trag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ch { } vacío: si algo falla, nadie se entera ja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allo silencioso es el bug que nunca se ar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S con estrella en algo con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s-allow-origin para todo el mundo en rutas priv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ita a otros sitios a montar tu API (M10-OA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914400"/>
                <a:gridCol w="1857375"/>
                <a:gridCol w="2638425"/>
                <a:gridCol w="2705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due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personales al lo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og imprime correo, teléfono o la petición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itácora se vuelve la filtración que no atac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ena del crimen: veinte líneas, cinco señ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javascript]]></a:t>
            </a:r>
          </a:p>
        </p:txBody>
      </p:sp>
      <p:sp>
        <p:nvSpPr>
          <p:cNvPr id="8" name="" descr=""/>
          <p:cNvSpPr/>
          <p:nvPr/>
        </p:nvSpPr>
        <p:spPr>
          <a:xfrm>
            <a:off x="514350" y="1504950"/>
            <a:ext cx="8115300" cy="1504950"/>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1352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onst API_KEY = "sk-prod-9f2c8a1b…";            // senal 1: sec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to en el codigo\n\napp.get("/busca", (req, res) => {\n  const q]]></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req.query.q;\n  // senal 2: SQL cosido con +\n  const sql =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ELECT * FROM clientes WHERE nombre LIKE '%" + q + "%'";\n  db.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un(sql, (err, rows) => {\n    if (err) { }                      ]]></a:t>
            </a:r>
          </a:p>
        </p:txBody>
      </p:sp>
      <p:sp>
        <p:nvSpPr>
          <p:cNvPr id="10" name="" descr=""/>
          <p:cNvSpPr/>
          <p:nvPr/>
        </p:nvSpPr>
        <p:spPr>
          <a:xfrm>
            <a:off x="514350" y="2971800"/>
            <a:ext cx="8115300" cy="1504950"/>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11" name=""/>
          <p:cNvSpPr txBox="1"/>
          <p:nvPr/>
        </p:nvSpPr>
        <p:spPr>
          <a:xfrm>
            <a:off x="628650" y="3048000"/>
            <a:ext cx="7886700" cy="1352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senal 5: error tragado\n    console.log("busqu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a:", q, rows);              // senal 7: datos al log\n    res.j]]></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on(rows);\n  });\n});\n\n// senal 6: cors estrella en ruta con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esión\napp.use((req, res, next) => {\n  res.setHeader("Access-C]]></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ntrol-Allow-Origin", "*");\n  next();\n});\n\n// senal 4: la 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ena del crimen: veinte líneas, cinco señ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a:t>
            </a:r>
          </a:p>
        </p:txBody>
      </p:sp>
      <p:sp>
        <p:nvSpPr>
          <p:cNvPr id="7" name="" descr=""/>
          <p:cNvSpPr/>
          <p:nvPr/>
        </p:nvSpPr>
        <p:spPr>
          <a:xfrm>
            <a:off x="514350" y="1219200"/>
            <a:ext cx="8115300" cy="7524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600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ta de arriba no chequeo quien es: cualquiera busca todos los cl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ntes]]></a:t>
            </a:r>
          </a:p>
        </p:txBody>
      </p:sp>
      <p:sp>
        <p:nvSpPr>
          <p:cNvPr id="9" name=""/>
          <p:cNvSpPr txBox="1"/>
          <p:nvPr/>
        </p:nvSpPr>
        <p:spPr>
          <a:xfrm>
            <a:off x="514350" y="20288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Fíjate en la sutileza de la señal 4: no hay línea que diga "sin permiso"; la señal es la AUSENCIA de dos líneas que debían estar. Por eso el escaneo busca también lo que falta, no solo lo que está.]]></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reforz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12-r01-oa04"/>
              </a:rPr>
              <a:t><![CDATA[Migraciones, respaldos y evitar el SQL injectio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señal 2 a fondo: por qué el parámetro separado cierra la puerta que el más ab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ódigo del ejemplo, un atacante escribe como búsqueda: ' OR 1=1 -- . ¿Qué ocurre por la señal 2?]]></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ervidor devuelve "búsqueda inválida" y registra el intento.]]></a:t>
            </a:r>
          </a:p>
        </p:txBody>
      </p:sp>
      <p:sp>
        <p:nvSpPr>
          <p:cNvPr id="10" name=""/>
          <p:cNvSpPr txBox="1"/>
          <p:nvPr/>
        </p:nvSpPr>
        <p:spPr>
          <a:xfrm>
            <a:off x="666750" y="2695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exto cosido convierte su frase en parte de la consulta: el 1=1 hace que la condición sea siempre cierta y se devuelvan TODOS los clientes.]]></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base de datos rechaza la comilla automáticamente.]]></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a: LIKE es inmune a inyecci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señal 5 (catch vacío) solo es un problema estético: el error igual ocurri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el escaneo mal hech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lumnos revisan código generado antes de aceptarlo. Señala el escaneo que NO encuentra las siete señale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sca con ctrl-f password, secret, key, token y api dentro del códig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 el código con atención buscando "cosas que se vean rara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erifica que cada ruta privada tenga chequeo de sesión y de rol.]]></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que los catch vacíos y los console.log con datos crudos no exis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2"/>
              </a:rPr>
              <a:t><![CDATA[Detective de código: siete señales de alerta en lo que genera la 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el escaneo mal hech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sa el escaneo de cuatro pasadas al último archivo crítico que la IA te generó (login, subida de archivos o el que toque datos). Anota las señales encontradas —o "cero señales" con la evidencia de cada pasada— y pídele la corrección de cada una con la señal nombrada: «tienes SQL cosido con más (señal 2); paramétrizalo».]]></a:t>
            </a:r>
          </a:p>
        </p:txBody>
      </p:sp>
      <p:sp>
        <p:nvSpPr>
          <p:cNvPr id="9" name=""/>
          <p:cNvSpPr txBox="1"/>
          <p:nvPr/>
        </p:nvSpPr>
        <p:spPr>
          <a:xfrm>
            <a:off x="514350" y="3733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desconfianza con lista es inspección; sin lista es mala onda.]]></a:t>
            </a:r>
          </a:p>
        </p:txBody>
      </p:sp>
      <p:sp>
        <p:nvSpPr>
          <p:cNvPr id="10" name=""/>
          <p:cNvSpPr txBox="1"/>
          <p:nvPr/>
        </p:nvSpPr>
        <p:spPr>
          <a:xfrm>
            <a:off x="514350" y="4124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2026-10-24T23:42:39Z</dcterms:created>
  <dcterms:modified xsi:type="dcterms:W3CDTF">2026-10-24T23:42:39Z</dcterms:modified>
  <dc:title>Detective de código: siete señales de alerta en lo que genera la IA</dc:title>
  <dc:description>Presentación editable del OA «Detective de código: siete señales de alerta en lo que genera la IA». Enlace: https://tecnologia.lumbre.lat/object/fsi-cnf-oa02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