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cnf-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cnf-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reglas del gimnasio» (2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reglas del gimnasio» (3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reglas del gimnasio»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cnf-oa0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cnf-oa0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cnf-oa0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cnf-oa0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cnf-oa0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DELETE FROM clientes sin WHERE del borrado de cuenta (8): cualquier usuario autenticado que pulse «borrar mi cuenta» elimina a todos los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WHERE es la diferencia entre borrar una cuenta y borrar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4 es una inyección temible pero condicionada a un atacante; la 8 es un accidente esperando a un usuario honesto: la ruta verifica sesión (401 si no hay), pero el SQL borra la tabla sin acotar a ESE usuario. Un clic legítimo, daño total —y sin WHERE tampoco hay reversa posible sin la copia del defecto 1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cnf-oa0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funciones funcionan; la confianza está r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ngún registro «funciona perfecto» hasta que la base se filtra: en claro significa que TU backup, un espía o una demanda por filtración valen todas las contraseñas de golpe sin trabajo alguno. Su gravedad no se mide en el clic de hoy sino en el día que algo salga mal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cnf-oa0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hacer el escaneo con las tres listas en mano (señales, familias, protocolo) buscando también ausencias: permisos, validación de servidor, resp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hallazgos que le faltaron son mayormente ausencias (chequeos que no están) y elementos "inofensivos" (comentarios y notas con promesas vacías: el defecto 12 está en un comentario). Contra eso solo sirve la mecánica de lista: pasar cada pasada completa, buscando lo que falta tanto como lo que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jo entrenado no es ojo rápido: es ojo con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cnf-oa0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Cierra el gimnasio con la transferencia: corre el escaneo de doce puntos contra TU proyecto real (o el ficticio del curso) y anota hallazgo o «limpio con evidencia» por categoría. Luego pídele a la IA la corrección de cada hallazgo citándole el defecto y la corrección de la tabla: «tienes un patrón del defecto 4: SQL cosido; paramétr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cnf-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81553" r:id="rId1"/>
    <p:sldLayoutId id="2481981554" r:id="rId2"/>
    <p:sldLayoutId id="2481981555" r:id="rId3"/>
    <p:sldLayoutId id="248198155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24ff6e86029aab885e2a63b43e308550ceffb6d8ad2832a1.jpg"/>
  <Relationship Id="rId3" Type="http://schemas.openxmlformats.org/officeDocument/2006/relationships/hyperlink" Target="https://tecnologia.lumbre.lat/object/fsi-cnf-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4"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4"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4"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4"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4"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4"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4"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4"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4"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4"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4"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4"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4"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4"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4"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cnf-oa04" TargetMode="External"/>
  <Relationship Id="rId3" Type="http://schemas.openxmlformats.org/officeDocument/2006/relationships/notesSlide" Target="../notesSlides/notesSlide2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495800"/>
          <a:chOff x="514350" y="781050"/>
          <a:chExt cx="82296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imnas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sconfianz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cuent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12]]></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rror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ditar soluciones generadas por IA y señalar defectos de seguridad, arquitectura y datos.]]></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fsi-cnf-oa04"/>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4"/>
              </a:rPr>
              <a:t><![CDATA[Gimnasio de desconfianza: encuentra los 12 err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ditar soluciones generadas por IA y señalar defectos de seguridad, arquitectura y dat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4"/>
              </a:rPr>
              <a:t><![CDATA[Gimnasio de desconfianza: encuentra los 12 err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xamen final de la confianza crítica no es teoría: es una solución completa generada por IA —funciona, se ve profesional y contiene doce defectos esperando a tu usuario. Tu misión antes de leer una sola explicación: escanear con las listas de los OA anteriores (siete señales, tres familias de alucinación, protocolo anti-letal) y anotar los que encuentres. Después, la respuesta para autocorregir: los doce, su familia y su daño. Cuantos más hayas visto tú solo, más fuerte sale tu instint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4"/>
              </a:rPr>
              <a:t><![CDATA[Gimnasio de desconfianza: encuentra los 12 err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0]]></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uditoria · seguridad · ejercicio · revision · confianz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reglas del gimnasi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4"/>
              </a:rPr>
              <a:t><![CDATA[Gimnasio de desconfianza: encuentra los 12 err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no es lectura: es reps. La solución de abajo fue «generada por IA» para una tienda ficticia —registro de clientes, búsqueda, borrado de cuentas— y RESUELVE lo pedido: si la pruebas con clics amables, funciona. Contiene doce defectos de seguridad, datos y arquitectura, todos con nombre y apellido de los que ya estudiaste. Reglas: 1) no mires la respuesta hasta hacer tu pasada, 2) escanea con lista (siete señales + familias + protocolo), 3) anota número y descripción breve de cada hallazgo. Puntuación: 4 o menos, repite el módulo 10; 8 o más, ya eres auditor de tu propio proyec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reglas del gimnasi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4"/>
              </a:rPr>
              <a:t><![CDATA[Gimnasio de desconfianza: encuentra los 12 err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javascript]]></a:t>
            </a:r>
          </a:p>
        </p:txBody>
      </p:sp>
      <p:sp>
        <p:nvSpPr>
          <p:cNvPr id="8" name="" descr=""/>
          <p:cNvSpPr/>
          <p:nvPr/>
        </p:nvSpPr>
        <p:spPr>
          <a:xfrm>
            <a:off x="514350" y="1504950"/>
            <a:ext cx="8115300" cy="3009900"/>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9" name=""/>
          <p:cNvSpPr txBox="1"/>
          <p:nvPr/>
        </p:nvSpPr>
        <p:spPr>
          <a:xfrm>
            <a:off x="628650" y="1581150"/>
            <a:ext cx="7886700" cy="2857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solution.js — generada por IA para "gestion de clientes de la]]></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tienda"\nimport { FancyValidator } from "fancy-form-validato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 ??? (1)\n\nconst DB_PASS = "supersecreta2024";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 (2)\nconst API = "http://api.tienda-int]]></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rna.com";                   // (3)\n\napp.post("/registro", (re]]></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q, res) => {\n  db.run("INSERT INTO usuarios VALUES ('" + req.bo]]></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dy.email + "'," +\n         "," + req.body.pass + ")");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 (4)\n  res.json({ ok: true });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 (5)\n});\n\napp.get("/clientes", (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q, res) => {\n  res.setHeader("Access-Control-Allow-Origin",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 (6)\n  const r = db.all("SELECT * FROM clien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reglas del gimnasi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4"/>
              </a:rPr>
              <a:t><![CDATA[Gimnasio de desconfianza: encuentra los 12 err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0]]></a:t>
            </a:r>
          </a:p>
        </p:txBody>
      </p:sp>
      <p:sp>
        <p:nvSpPr>
          <p:cNvPr id="7" name="" descr=""/>
          <p:cNvSpPr/>
          <p:nvPr/>
        </p:nvSpPr>
        <p:spPr>
          <a:xfrm>
            <a:off x="514350" y="1219200"/>
            <a:ext cx="8115300" cy="3009900"/>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8" name=""/>
          <p:cNvSpPr txBox="1"/>
          <p:nvPr/>
        </p:nvSpPr>
        <p:spPr>
          <a:xfrm>
            <a:off x="628650" y="1295400"/>
            <a:ext cx="7886700" cy="2857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s");\n  console.log("sirviendo clientes:", r);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 (7)\n  res.json(r);\n});\n\napp.post("/borrar-cuenta",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req, res) => {\n  if (!req.session) return res.sendStatus(401);]]></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n  db.run("DELETE FROM clientes");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 (8)\n  try { auditar(req); } catch (e) { }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 (9)\n  res.json({ borrado: "completo" });\n});\n\na]]></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pp.get("/buscar", (req, res) => {\n  let pagina = 1;\n  while (t]]></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rue) {                                                 // (10)\n]]></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const r = await api.fetch(API + "/catalogo?page=" + pagina);]]></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n    if (!r.items.length) break;\n    pagina++;\n  }\n});\n\n//]]></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los campos del formulario ya traen required en el HTML"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reglas del gimnasi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4"/>
              </a:rPr>
              <a:t><![CDATA[Gimnasio de desconfianza: encuentra los 12 err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0]]></a:t>
            </a:r>
          </a:p>
        </p:txBody>
      </p:sp>
      <p:sp>
        <p:nvSpPr>
          <p:cNvPr id="7" name="" descr=""/>
          <p:cNvSpPr/>
          <p:nvPr/>
        </p:nvSpPr>
        <p:spPr>
          <a:xfrm>
            <a:off x="514350" y="1219200"/>
            <a:ext cx="8115300" cy="75247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8" name=""/>
          <p:cNvSpPr txBox="1"/>
          <p:nvPr/>
        </p:nvSpPr>
        <p:spPr>
          <a:xfrm>
            <a:off x="628650" y="1295400"/>
            <a:ext cx="7886700" cy="600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11)\n// nota al final: "no hace falta respaldar: la base es ch]]></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ica"   // (12)]]></a:t>
            </a:r>
          </a:p>
        </p:txBody>
      </p:sp>
      <p:sp>
        <p:nvSpPr>
          <p:cNvPr id="9" name=""/>
          <p:cNvSpPr txBox="1"/>
          <p:nvPr/>
        </p:nvSpPr>
        <p:spPr>
          <a:xfrm>
            <a:off x="514350" y="202882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Tómate los dos minutos enteros antes de seguir. Marca los que creas ver —incluidos los que no son líneas sino AUSENCIAS (un chequeo de rol que falta, un respaldo que nadie previó)—.]]></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uesta del entrenador: los doce, uno por u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4"/>
              </a:rPr>
              <a:t><![CDATA[Gimnasio de desconfianza: encuentra los 12 err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ce son señales que ya conocías puestas en fila. Ninguna requiere saber más tecnología: requiere traer la lista y no confiarse en que «se ve bi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4"/>
              </a:rPr>
              <a:t><![CDATA[Gimnasio de desconfianza: encuentra los 12 err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0]]></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914400"/>
                <a:gridCol w="2000250"/>
                <a:gridCol w="2000250"/>
                <a:gridCol w="3200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fe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milia / señ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ño y corr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quete fancy-form-valida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ucinación de dependencia (cnf-oa0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 en el registro público: buscar antes de instalar, o hacerlo en 30 líneas prop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seña en el códi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1 (cnf-oa0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aja al repo para siempre: variable de ento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I interna por htt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reto en tránsito (M10-HTTP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denciales y datos viajan en claro: solo http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4"/>
              </a:rPr>
              <a:t><![CDATA[Gimnasio de desconfianza: encuentra los 12 err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0]]></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914400"/>
                <a:gridCol w="2000250"/>
                <a:gridCol w="2000250"/>
                <a:gridCol w="3200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fe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milia / señ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ño y corr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QL cosido con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2 (cnf-oa0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QL injection directo: consulta parametriz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rda la contraseña en claro y sin has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9-contraseñ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tración = todas las contraseñas usables de golpe: hash + bcrypt/arg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S estrella en ruta de cl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6 (cnf-oa0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lquier sitio llama la API con la sesión del usuario: origen específ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4"/>
              </a:rPr>
              <a:t><![CDATA[Gimnasio de desconfianza: encuentra los 12 err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0]]></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914400"/>
                <a:gridCol w="2000250"/>
                <a:gridCol w="2000250"/>
                <a:gridCol w="3200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fe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milia / señ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ño y corr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g con la lista completa de cl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7 (cnf-oa0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itácora se vuelve la base de datos paralela sin proteger: loggear identificadores, no conte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ETE FROM clientes sin WHE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ocolo anti-letal 1 (cnf-oa0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rra TODA la tabla, no la cuenta del usuario: WHERE id del usuario autent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4"/>
              </a:rPr>
              <a:t><![CDATA[Gimnasio de desconfianza: encuentra los 12 err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0]]></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914400"/>
                <a:gridCol w="2000250"/>
                <a:gridCol w="2000250"/>
                <a:gridCol w="3200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fe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milia / señ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ño y corr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ch vacío en la audit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5 (cnf-oa0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intento de borrado queda sin rastro si auditar falla: loggear el fa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hile(true) sin tope ni manejo de err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encia oculta / arquitectura (cnf-oa03 dom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API nunca devuelve lista vacía, bucle infinito: tope de páginas y manejo de fa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4"/>
              </a:rPr>
              <a:t><![CDATA[Gimnasio de desconfianza: encuentra los 12 err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0]]></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914400"/>
                <a:gridCol w="2000250"/>
                <a:gridCol w="2000250"/>
                <a:gridCol w="3200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fe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milia / señ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ño y corr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idación solo en el HTM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3 (cnf-oa0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lquiera POSTea directo al servidor sin el required: validar en el servidor, el cliente es UX]]></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ce falta respal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ocolo paso 2 (cnf-oa0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amaño no es defensa: basta un borrado masivo o una migración fallida; copia siempre antes de operaciones masiv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4"/>
              </a:rPr>
              <a:t><![CDATA[Gimnasio de desconfianza: encuentra los 12 err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 los doce defectos, ¿cuál es el que borra la base de datos ENTERA con una sola petición legítim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SQL cosido del registro (4): inyecta y destruye.]]></a:t>
            </a:r>
          </a:p>
        </p:txBody>
      </p:sp>
      <p:sp>
        <p:nvSpPr>
          <p:cNvPr id="10" name=""/>
          <p:cNvSpPr txBox="1"/>
          <p:nvPr/>
        </p:nvSpPr>
        <p:spPr>
          <a:xfrm>
            <a:off x="666750" y="26955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DELETE FROM clientes sin WHERE del borrado de cuenta (8): cualquier usuario autenticado que pulse «borrar mi cuenta» elimina a todos los clientes.]]></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ORS estrella (6): permite borrados remotos.]]></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while infinito (10): la sobrecarga tumba la ba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4"/>
              </a:rPr>
              <a:t><![CDATA[Gimnasio de desconfianza: encuentra los 12 err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defecto 5 (contraseña en claro) es el menos grave de los doce porque no rompe ninguna función: el registro funciona perfec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4"/>
              </a:rPr>
              <a:t><![CDATA[Gimnasio de desconfianza: encuentra los 12 err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u turno con espej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lumno encontró solo 5 de los 12 y quiere mejorar su escaneo. Señala el enfoque que más le va a rendir:]]></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olver a leer el código despacio con intuición a ver si ve más.]]></a:t>
            </a:r>
          </a:p>
        </p:txBody>
      </p:sp>
      <p:sp>
        <p:nvSpPr>
          <p:cNvPr id="10" name=""/>
          <p:cNvSpPr txBox="1"/>
          <p:nvPr/>
        </p:nvSpPr>
        <p:spPr>
          <a:xfrm>
            <a:off x="628650" y="26765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hacer el escaneo con las tres listas en mano (señales, familias, protocolo) buscando también ausencias: permisos, validación de servidor, respal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le a la misma IA que revise su propio código a ver qué encuent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4"/>
              </a:rPr>
              <a:t><![CDATA[Gimnasio de desconfianza: encuentra los 12 err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centrarse solo en las líneas de SQL: ahí están los errores serios.]]></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Ignorar los comentarios: son texto, no códig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4"/>
              </a:rPr>
              <a:t><![CDATA[Gimnasio de desconfianza: encuentra los 12 err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u turno con espejo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erra el gimnasio con la transferencia: corre el escaneo de doce puntos contra TU proyecto real (o el ficticio del curso) y anota hallazgo o «limpio con evidencia» por categoría. Luego pídele a la IA la corrección de cada hallazgo citándole el defecto y la corrección de la tabla: «tienes un patrón del defecto 4: SQL cosido; paramétriza».]]></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Doce defectos en una página valen más que doce páginas de teoría del defec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cnf-oa04"/>
              </a:rPr>
              <a:t><![CDATA[Gimnasio de desconfianza: encuentra los 12 err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2026-10-25T21:54:40Z</dcterms:created>
  <dcterms:modified xsi:type="dcterms:W3CDTF">2026-10-25T21:54:40Z</dcterms:modified>
  <dc:title>Gimnasio de desconfianza: encuentra los 12 errores</dc:title>
  <dc:description>Presentación editable del OA «Gimnasio de desconfianza: encuentra los 12 errores». Enlace: https://tecnologia.lumbre.lat/object/fsi-cnf-oa04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