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fsi-m01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oque un botón, pasó algo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01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pasa cuando tocas "Agregar al carrito"» (2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pasa cuando tocas "Agregar al carrito"» (3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ómo le pides esto a una IA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i la petición llega al servidor y qué está respondie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viaje: navegador manda petición, servidor procesa y devuelve respuesta que el navegador pi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aso "Sale una petición / El servidor piensa": si la pantalla no muestra resultado, casi siempre la respuesta del servidor no llegó o llegó vac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cena 1: 'el frontend es la parte que se ve'. Escena 4: la base de datos es donde la información se recuer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que se ve y se toca es el frontend. La base de datos recuerda la información del otro lado, en el servi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La base de datos pinta los botones en la pantalla del usu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intar la interfaz es trabajo del navegador (frontend). La base de datos solo guarda información; nunca dibuja la panta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navegador pinta el resultado que recibió como respu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1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l navegador envía la petición → El servidor procesa y decide → El servidor lee/escribe en la base de datos → El servidor devuelve la respuesta → El navegador pinta la respue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el diagrama: navegador manda petición, el backend piensa, habla con la BD, devuelve respuesta y el navegador la pi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viaje empieza al enviar y termina al pintar: enviar → procesar → datos → responder → pin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1641" r:id="rId1"/>
    <p:sldLayoutId id="2481901642" r:id="rId2"/>
    <p:sldLayoutId id="2481901643" r:id="rId3"/>
    <p:sldLayoutId id="248190164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0f74c681fee5f540c750a8f65d439da45569ef9f3ac6d001.jpg"/>
  <Relationship Id="rId3" Type="http://schemas.openxmlformats.org/officeDocument/2006/relationships/hyperlink" Target="https://tecnologia.lumbre.lat/object/fsi-m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1" TargetMode="External"/>
  <Relationship Id="rId3" Type="http://schemas.openxmlformats.org/officeDocument/2006/relationships/hyperlink" Target="https://tecnologia.lumbre.lat/object/fsi-m01-oa01" TargetMode="External"/>
  <Relationship Id="rId4" Type="http://schemas.openxmlformats.org/officeDocument/2006/relationships/hyperlink" Target="https://tecnologia.lumbre.lat/object/fsi-m0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1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1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1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re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ágin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c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otó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1"/>
              </a:rPr>
              <a:t><![CDATA[La vida secreta de una página: qué pasa cuando tocas un bot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ir el viaje de una petición desde que oprime un botón hasta que aparece el resultado, pasando por navegador, servidor y base de da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s "Agregar al carrito" y en medio segundo aparece el aviso de éxito. ¿Qué ocurrió? Aquí lo ves como una cadena de mensajeros: nada aparece por arte de magia, y entender la cadena es el primer paso para dirigir a una IA que construye aplicacion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1"/>
              </a:rPr>
              <a:t><![CDATA[La vida secreta de una página: qué pasa cuando tocas un bot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frontend · backend · servidor · base de datos · peticion http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que un botón, pasó alg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1"/>
              </a:rPr>
              <a:t><![CDATA[La vida secreta de una página: qué pasa cuando tocas un bot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rás de cada app que abres hay una ciudad de piezas que nunca duermen: navegador, servidor, base de datos. Este módulo te da el mapa para verlas desde fue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que un botón, pasó alg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1"/>
              </a:rPr>
              <a:t><![CDATA[La vida secreta de una página: qué pasa cuando tocas un bot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pedirle nada a una IA necesitas un mapa en la cabeza d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ocurre cuando alguien usa una apl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No la sintaxis: el mapa. Todo lo que construirás se apoya en esta idea sencill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un usuario toca un botón, su dispositiv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a una pet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 un computador lejano (el servidor). Ese servido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 la información que 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é hacer con ella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uelve una 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l navegador pinta el resultado. Eso es todo. Se repite millones de veces al día en cada app del mund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que un botón, pasó alg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1"/>
              </a:rPr>
              <a:t><![CDATA[La vida secreta de una página: qué pasa cuando tocas un bot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idea que lo explica to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ciclo petición → procesamiento → respuesta es el corazón de TODA aplicación conectada a internet. Si lo dominas, sabrás dónde buscar cualquier erro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pasa cuando tocas "Agregar al carrito"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1"/>
              </a:rPr>
              <a:t><![CDATA[La vida secreta de una página: qué pasa cuando tocas un bot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celular o laptop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empieza del lado del usuario: esta es la parte que se ve y se toca: el fronten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ontend (navegador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95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71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le una petic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43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ocar el botón, el navegador arma una petición y la lanza por internet hacia el servidor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229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vegador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pasa cuando tocas "Agregar al carrito"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1"/>
              </a:rPr>
              <a:t><![CDATA[La vida secreta de una página: qué pasa cuando tocas un bot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62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383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ervidor piens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098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 otro lado vive el backend: revisa si tienes permiso, calcula el precio, decide qué hace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895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ógica y regla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2385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4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147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ulta los dato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886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decidir, el servidor lee y escribe en la base de datos: el lugar donde la información se recuer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pasa cuando tocas "Agregar al carrito"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1"/>
              </a:rPr>
              <a:t><![CDATA[La vida secreta de una página: qué pasa cuando tocas un bot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 / guar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62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383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vuelve la respues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098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rvidor manda una respuesta. El navegador la pinta: aparece el carrito con 1 produc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895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385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pantalla: "Agregado ✓"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ejemplo concre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1"/>
              </a:rPr>
              <a:t><![CDATA[La vida secreta de una página: qué pasa cuando tocas un bot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 una tienda. Ana escribe en su celular. Toca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u navegador manda al servidor un mensaje que, en lenguaje humano, dice: «usuario Ana quiere comprar el producto 42». El servidor mira: ¿está Ana registrada? ¿queda stock? ¿cuánto pagar? Habla con la base de datos, anota la venta, y responde: «pedido 1234 confirmado». Ana ve el número de pedid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e pides esto a una 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1"/>
              </a:rPr>
              <a:t><![CDATA[La vida secreta de una página: qué pasa cuando tocas un bot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entiendes la cadena, tus instrucciones a la IA dejan de ser vagas. En vez de «hazme una tienda», puedes señalar la pieza exacta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e pides esto a una 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1"/>
              </a:rPr>
              <a:t><![CDATA[La vida secreta de una página: qué pasa cuando tocas un bot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ecesito una función del BACKEND que reciba la petición "compra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producto"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ntrada: id de usuario y id de producto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Debe: 1) verificar que el usuario exista, 2) revisar stock en 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BASE DE DATOS, 3) si hay stock, crear el pedido y bajar el stoc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k, 4) responder el numero de pedido o un error claro si no hay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o toque el frontend: solo la logica del servidor y su consulta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 da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8195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jate que nombra backend, entrada, pasos y respuesta: la cadena que acabas de 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1"/>
              </a:rPr>
              <a:t><![CDATA[La vida secreta de una página: qué pasa cuando tocas un bot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 que ent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usuario reporta que al tocar "Comprar" la pantalla se queda en blanco. Según el ciclo, ¿qué parte conviene revisar PRIMER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diseño de los colores del bot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i la petición llega al servidor y qué está respondien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tamaño de la letra del menú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marca del celular del usuari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1"/>
              </a:rPr>
              <a:t><![CDATA[La vida secreta de una página: qué pasa cuando tocas un bot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 que ent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base de datos es la parte de la aplicación que el usuario ve y toca directam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1"/>
              </a:rPr>
              <a:t><![CDATA[La vida secreta de una página: qué pasa cuando tocas un bot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error conceptu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mpañero describe así cómo funciona una app. Señala la línea que está MAL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navegador del usuario arma y envía una peti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servidor recibe la petición y decide qué hace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servidor guarda y lee información en la base de dato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base de datos pinta los botones en la pantalla del usuari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rrección que cierra el cicl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1"/>
              </a:rPr>
              <a:t><![CDATA[La vida secreta de una página: qué pasa cuando tocas un bot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gido el entendimiento, la cadena queda completa y ordenada. Guárdata este resumen: es el vocabulario que usarás todo el curs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1"/>
              </a:rPr>
              <a:t><![CDATA[La vida secreta de una página: qué pasa cuando tocas un bot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orrección que cierra el cic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ciclo de una petición web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navegador envía la peti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servidor procesa y decid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servidor lee/escribe en la base de dato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servidor devuelve la respuest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438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El navegador pinta la respuest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rrección que cierra el cicl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1"/>
              </a:rPr>
              <a:t><![CDATA[La vida secreta de una página: qué pasa cuando tocas un bot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3335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3335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 en "Los once piezas de cualquier aplicación" pondremos nombre a cada parte de este mapa. Y si quieres ver APIs con más detalle, el curso enlazado ]]></a:t>
            </a:r>
            <a:r>
              <a:rPr lang="en-US" i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A Apli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iene objetos dedicados (iav-c11)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2026-10-24T23:42:48Z</dcterms:created>
  <dcterms:modified xsi:type="dcterms:W3CDTF">2026-10-24T23:42:48Z</dcterms:modified>
  <dc:title>La vida secreta de una página: qué pasa cuando tocas un botón</dc:title>
  <dc:description>Presentación editable del OA «La vida secreta de una página: qué pasa cuando tocas un botón». Enlace: https://tecnologia.lumbre.lat/object/fsi-m01-oa01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