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1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pa de piezas de una aplicación web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pa de piezas de una aplicación web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pantalla se ve desordenada en el celular → Fronten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descuento se calcula mal al aplicar la promoción → Backen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e perdieron los pedidos guardados de la semana → Datos/Archiv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l escribir tu dominio, el navegador no encuentra nada → Conexión/Domin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foto de perfil no se guarda al subirla → Datos/Archiv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botón funciona pero el sitio dice "no seguro" → Conexión/Domin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rontend: pantalla e interacción. Backend: reglas y cálculos. Datos/Archivos: lo guardado y lo subido. Conexión/Dominio: cómo te encuentran y cómo viaja la info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34" r:id="rId1"/>
    <p:sldLayoutId id="2481901635" r:id="rId2"/>
    <p:sldLayoutId id="2481901636" r:id="rId3"/>
    <p:sldLayoutId id="248190163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7c22b7152c2670de41780fad35e89ba82ca391381478adb1.jpg"/>
  <Relationship Id="rId3" Type="http://schemas.openxmlformats.org/officeDocument/2006/relationships/hyperlink" Target="https://tecnologia.lumbre.lat/object/fsi-m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2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2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800600"/>
          <a:chOff x="514350" y="781050"/>
          <a:chExt cx="82296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nc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2"/>
              </a:rPr>
              <a:t><![CDATA[Las once piezas de cualquier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frontend, backend, servidor, base de datos, API, archivos, usuario, sesión, dominio y hosting en cualquier producto digit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aplicación, de un clon de Netflix a la agenda de tu dentista, se arma con las mismas piezas. Aprende a nombrarlas y podrás mirar cualquier sistema y decir "esto vive aquí, esto lo maneja aquello". Es el vocabulario que le darás a la I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2"/>
              </a:rPr>
              <a:t><![CDATA[Las once piezas de cualquier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rquitectura · frontend · backend · servidor · hos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nce piezas, un solo rompecabez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2"/>
              </a:rPr>
              <a:t><![CDATA[Las once piezas de cualquier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plicación no es un bloque gigante: s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 con tareas disti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rabajando juntas. Cuando le pidas algo a una IA, nombrar la pieza correcta evita malentendidos caros. Estas son las once que se repiten en casi tod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de piezas de una aplicación web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2"/>
              </a:rPr>
              <a:t><![CDATA[Las once piezas de cualquier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el usuario 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ONTEND: pantallas, botones, formularios. Corre en el navegador de cada perso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28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cid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04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ACKEND: reglas, cálculos, permisos. Corre en el SERVIDOR, lejos del usuari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886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de piezas de una aplicación web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2"/>
              </a:rPr>
              <a:t><![CDATA[Las once piezas de cualquier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recuer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SE DE DATOS guarda registros; los ARCHIVOS guardan fotos y documentos subi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66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527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conecta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14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I es la puerta ordenada por donde frontend y backend se habla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86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ntend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ckend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9719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de piezas de una aplicación web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2"/>
              </a:rPr>
              <a:t><![CDATA[Las once piezas de cualquier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vive en interne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OMINIO es el nombre, el DNS lo traduce a dirección, el HTTPS lo protege, el HOSTING es la máquina que lo alberg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ominio.com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9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dirección IP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🔒 HTTP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once en una 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2"/>
              </a:rPr>
              <a:t><![CDATA[Las once piezas de cualquier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app necesita las once el día uno, pero todas terminan usándol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2"/>
              </a:rPr>
              <a:t><![CDATA[Las once piezas de cualquier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09925"/>
        </p:xfrm>
        <a:graphic>
          <a:graphicData uri="http://schemas.openxmlformats.org/drawingml/2006/table">
            <a:tbl>
              <a:tblPr firstRow="1" bandRow="1"/>
              <a:tblGrid>
                <a:gridCol w="1514475"/>
                <a:gridCol w="3457575"/>
                <a:gridCol w="3143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n una app de deliveri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onten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interfaz que se ve y se to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antalla con los restaur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cken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lógica que deci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lcular el total con enví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rvi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omputadora remota que ejecuta el backen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máquina que siempre está pren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se de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ónde se guarda la información orde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pedidos de cada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2"/>
              </a:rPr>
              <a:t><![CDATA[Las once piezas de cualquier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81300"/>
        </p:xfrm>
        <a:graphic>
          <a:graphicData uri="http://schemas.openxmlformats.org/drawingml/2006/table">
            <a:tbl>
              <a:tblPr firstRow="1" bandRow="1"/>
              <a:tblGrid>
                <a:gridCol w="1514475"/>
                <a:gridCol w="3457575"/>
                <a:gridCol w="3143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n una app de deliveri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uerta por donde las piezas se habl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uerta "crear pedido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chiv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tos y documentos que la gente sub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foto del pl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u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persona con cu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perfil con dirección guard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2"/>
              </a:rPr>
              <a:t><![CDATA[Las once piezas de cualquier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76525"/>
        </p:xfrm>
        <a:graphic>
          <a:graphicData uri="http://schemas.openxmlformats.org/drawingml/2006/table">
            <a:tbl>
              <a:tblPr firstRow="1" bandRow="1"/>
              <a:tblGrid>
                <a:gridCol w="1514475"/>
                <a:gridCol w="3457575"/>
                <a:gridCol w="3143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n una app de deliveri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"ya iniciaste" que recuerda quién e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no te pida clave en cada pantallaz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min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nombre con que te encuentr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app.com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TTP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onexión cifrada y confi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andado del naveg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sting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servicio que aloja tu servi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alquiler de la máqu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jemplo: una red social en piez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2"/>
              </a:rPr>
              <a:t><![CDATA[Las once piezas de cualquier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3190875"/>
            <a:ext cx="8115300" cy="14382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190875"/>
            <a:ext cx="38100" cy="14382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s una foto.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nten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la app) te deja elegirla. La envías por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cken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valida que estés logueado (revisa tu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), guarda la imagen com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anota en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 de 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tu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u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ublicó. La gente te responde a través d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tu app, todo viajando cifrado p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TTP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alojado en al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st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26707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mbrar es poder arregl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6766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a IA te devuelva código y algo falle, pregúntate: ¿esto es problema de pantalla, de lógica, de datos o de conexión? Nombrar la pieza te da el lugar exacto donde busca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2"/>
              </a:rPr>
              <a:t><![CDATA[Las once piezas de cualquier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actica el map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 según la pieza donde está el problem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ronten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acken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atos/Archiv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24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exión/Domini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pantalla se ve desordenada en el celula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descuento se calcula mal al aplicar la promoció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2"/>
              </a:rPr>
              <a:t><![CDATA[Las once piezas de cualquier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e perdieron los pedidos guardados de la sema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l escribir tu dominio, el navegador no encuentra n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foto de perfil no se guarda al subi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botón funciona pero el sitio dice "no seguro"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2026-10-24T23:42:41Z</dcterms:created>
  <dcterms:modified xsi:type="dcterms:W3CDTF">2026-10-24T23:42:41Z</dcterms:modified>
  <dc:title>Las once piezas de cualquier aplicación</dc:title>
  <dc:description>Presentación editable del OA «Las once piezas de cualquier aplicación». Enlace: https://tecnologia.lumbre.lat/object/fsi-m01-oa02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