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1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nombre a la conexión segur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piezas, una por una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DNS todavía no apunta tu dominio al servidor cor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cena 2: el DNS traduce el dominio a una dirección IP antes de conec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 no hay traducción nombre→IP, el navegador jamás llega al servidor: es el paso DNS del ma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cena 4: HTTPS cifra el canal para que nadie espíe lo que via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HTTPS sirve para cifrar y autenticar la conexión; la velocidad no es su obje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El dominio es, en el fondo, lo mismo que la dirección IP d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dominio es un nombre; la IP es la dirección numérica. Son cosas distintas que el DNS conecta, no sinónim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NS traduce nombre → dirección IP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u proyecto final tendrá su propio dominio. Anota en una línea: ¿qué nombre quieres?, ¿a qué máquina (hosting) debería apuntar su DNS?, ¿qué datos sensibles hará viajar HTTP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5004" r:id="rId1"/>
    <p:sldLayoutId id="2481905005" r:id="rId2"/>
    <p:sldLayoutId id="2481905006" r:id="rId3"/>
    <p:sldLayoutId id="248190500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6b2d71516951e7f465f97c139fb0a1cd741801e0e2e03821.jpg"/>
  <Relationship Id="rId3" Type="http://schemas.openxmlformats.org/officeDocument/2006/relationships/hyperlink" Target="https://tecnologia.lumbre.lat/object/fsi-m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800600"/>
          <a:chOff x="514350" y="781050"/>
          <a:chExt cx="82296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minio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N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TTP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p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nda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qué hace un dominio, cómo el DNS lo traduce a una dirección IP y por qué HTTPS protege la conexión, sin tocar ninguna configu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s miapp.com y llegas. ¿Cómo sabe tu navegador dónde está? ¿Por qué aparece el candado? Estas tres piezas —dominio, DNS y HTTPS— son las que convierten tu proyecto en un lugar del internet al que otros pueden ir segur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ominio · dns · https · ssl · interne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un nombre a una máqu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omputadoras no se recuerdan por nombre: se encuentran p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 I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una etiqueta numérica como 203.0.113.45). Como los humanos pensamos en palabras, existe una agenda gigante que traduce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ominio.co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su dirección IP. Esa agenda es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N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 cuando ya sabes dónde está, quieres que el viaje vay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que nadie espíe: eso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TTP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nombre a la conexión segur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ribes el nomb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irección fácil de recordar es el DOMINIO: mi-tienda.com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ominio.com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NS busc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navegador pregunta a la agenda DNS: "¿dónde vive midominio.com?" y recibe una dirección IP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vegad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57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203.0.113.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nombre a la conexión segur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ecta con el servid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dirección, tu navegador llega a la máquina correc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3.0.113.45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a el canda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transmitir, negocien HTTPS: cifran todo el canal con un certificado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 cifrad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iezas, una por u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IO: el nombre que la gente escribe. Lo alquilas por un año a un registrador y lo asocias a tu servi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NS: la agenda que traduce nombres a direcciones IP. Cuando publicas, "apuntas" el dominio a la máquina donde vive tu app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TTPS/SSL: el candado. Un certificado confirma que hablas con el servidor real y cifra lo que viaja: claves, datos, pag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iezas, una por u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3335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3335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 no necesitas configurar nada de esto. Pero cuando llegues al módulo de despliegue, vas a agradecer saber que "no abre mi sitio" suele ser un problema de DNS, y "no es seguro" es un problema de certifica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jemplo con una app de citas médic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aciente escribe consultamac.com. Su navegador consulta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N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descubre que vive en la IP 198.51.100.7. Se conecta a es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, como el sitio tien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tif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se activ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TTP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a contraseña y la historia clínica viajan cifradas. Si el DNS apuntara a otra máquina, el paciente caería en un sitio equivocado. Si faltara el candado, alguien en la misma red wifi podría leer sus dat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ídeselo a la 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stoy por publicar mi aplicación. Explícame, sin ejecutar nada 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davía, qué pasos necesito en este orden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1) comprar/asegurar un domin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2) contratar hosting y saber su direc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3) configurar DNS para apuntar el dominio al hosting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4) instalar el certificado HTTP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ara cada paso dime qué le tengo que pedir a mi proveedor y cóm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reconozco que ya funcion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le pides que lo haga: le pides que te explique el mapa para que supervis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s la dirección de tu app y el navegador muestra "No se encontró el servidor" (el sitio no abre). Según el mapa, ¿qué es lo más probable que fal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frontend tiene un color fe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DNS todavía no apunta tu dominio al servidor correc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 base de datos tiene demasiados registr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backend hace un cálculo lent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TTPS sirve principalmente para que la página cargue más ráp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confus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 explica cómo llega un usuario a tu app. Marca la afirmación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usuario escribe un dominio, que es un nombre fácil de record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DNS traduce ese dominio a una dirección IP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navegador conecta a la IP y negocia HTTPS con un certificad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dominio es, en el fondo, lo mismo que la dirección IP del servido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ierra con un cheque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proyecto final tendrá su propio dominio. Anota en una línea: ¿qué nombre quieres?, ¿a qué máquina (hosting) debería apuntar su DNS?, ¿qué datos sensibles hará viajar HTTP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abes aún el hosting, escribe "VPS o plataforma por definir": lo resolveremos en el módulo 17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a con un cheque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1-oa03"/>
              </a:rPr>
              <a:t><![CDATA[Dominios, DNS y HTTPS: por qué tu app tiene dirección y cand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0191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0191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el mapa completo de una aplicación y su ruta de acceso. Siguiente módulo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 como arquite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donde pasamos de entender sistemas a diseñar el tuy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2026-10-25T00:38:51Z</dcterms:created>
  <dcterms:modified xsi:type="dcterms:W3CDTF">2026-10-25T00:38:51Z</dcterms:modified>
  <dc:title>Dominios, DNS y HTTPS: por qué tu app tiene dirección y candado</dc:title>
  <dc:description>Presentación editable del OA «Dominios, DNS y HTTPS: por qué tu app tiene dirección y candado». Enlace: https://tecnologia.lumbre.lat/object/fsi-m01-oa03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