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2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preguntas antes de construir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columna derecha le da a la IA un blanco claro y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 profesor tarda 20 minutos pasando lista en papel y pierde tiempo de cl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blema tiene usuario, necesidad y contexto; no menciona tecnolog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be quién (profesor), qué necesita (registrar asistencia rápido) y el dolor (pierde tiempo). Las demás son soluciones o herramie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construye rápido lo que le pidas, incluyendo lo incorrecto; por eso el problema debe describirlo el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usuario, necesidad y contexto, la IA adivina y construye algo genérico que casi nunca resuelve tu problema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is clientes esperan de más porque no saben en qué orden llega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frase revela usuario (clientes), necesidad (saber el orden) y dolor (espera). Las otras son deseos estéticos o imposiciones de herrami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definición de problema menciona quién sufre y qué resultado nece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propia idea y escríbela como problema en una frase: [usuario] necesita [resultado] porque [dolor/contexto]. Si no puedes completarla, tu idea aún no está lista para construi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el problema (usuario, necesidad, contexto) → Listar casos de uso y pantallas → Fijar reglas de negocio y datos → Redactar el prompt técnico para la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del módulo: problema → casos de uso → reglas → instrucciones a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el problema, luego las piezas, después las reglas, al final el promp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3" r:id="rId1"/>
    <p:sldLayoutId id="2481901634" r:id="rId2"/>
    <p:sldLayoutId id="2481901635" r:id="rId3"/>
    <p:sldLayoutId id="24819016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cb7a7d576cb2c6965732ae7cf9d158f3185f6e098c8a8541.jpg"/>
  <Relationship Id="rId3" Type="http://schemas.openxmlformats.org/officeDocument/2006/relationships/hyperlink" Target="https://tecnologia.lumbre.lat/object/fsi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hyperlink" Target="https://tecnologia.lumbre.lat/object/fsi-m02-oa01" TargetMode="External"/>
  <Relationship Id="rId4" Type="http://schemas.openxmlformats.org/officeDocument/2006/relationships/hyperlink" Target="https://tecnologia.lumbre.lat/object/fsi-m02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u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la definición de un problema con usuario, necesidad y contexto antes de pensar en pantallas o códig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2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la definición de un problema con usuario, necesidad y contexto antes de pensar en pantallas o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no es un bug: es construir bien la aplicación equivocada. Antes de pedir una sola pantalla, aprende a escribir el problema con tres frases precisas: quién sufre, qué necesita y en qué contexto. De ahí sale todo lo dem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quisitos · usuario · problema · especific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obedece; tú decides qué merece la pe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se construye sin plano: la IA levanta cualquier cosa; que valga la pena es tu trabajo. Aquí aprendes a describir lo que merece existir antes de pedi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obedece; tú decides qué merece la pe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A programadora es rapidísima construyen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e p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u peligro es que también construye rápi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incor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responsabilidad de apuntar al blanco correcto es tuya. Por eso el curso no empieza con código: empieza co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blema bien descrito tiene tres piez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vive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ecesita de verdad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é 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reguntas antes de constru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ié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SUARIO: una persona concreta, no "todo el mundo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pecíf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necesi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ECESIDAD: el resultado que busca, no la función que imagina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r cit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 "una app con base de datos"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reguntas antes de constru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En qué contex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EXTO: dónde y cómo lo usará, con qué lími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 señal · celular · una recepcionis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: la idea informal vs. el probl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dea llega borrosa. Tu trabajo es afinarla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lumna derecha le da a la IA un blanco claro y medible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2009775"/>
                <a:gridCol w="6105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lega as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blema bien descr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o una app para mi consul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ecepcionista necesita agendar citas médicas desde un celular, con poca señal, para no anotarlas en papel y perderl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zme una tienda onli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artesana vende cerámica en ferias y quiere que sus clientes pidan por WhatsApp y paguen al recoger, sin página complicad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: la idea informal vs. el probl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cesidad, no solu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oro: describe el resultado que el usuario necesita, no la tecnología. "Recordar citas" es necesidad; "usar Firebase" es solución. La IA (y tú) podrán elegir la tecnología despué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imer prompt de arquitect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iero ayudarte a definir un problema antes de construir nad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l usuario es: una recepcionista de consultorio médic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u problema: pierde citas anotadas en papel y el internet del l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gar es inestabl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texto: usa un celular compartido, poco tiempo entre pacient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propongas código aún. Devuélveme: 1) el problema en una fra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, 2) tres necesidades prioritarias, 3) qué NO entra por aho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la prohibición final: "no propongas código". Controlas el alca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de compren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es una definición de PROBLEMA (no de solución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struir un backend en Node con base de datos PostgreSQ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ner un botón de "Guardar" en la pantalla de in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rofesor tarda 20 minutos pasando lista en papel y pierde tiempo de cla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Tailwind para que el sitio se vea modern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 de compren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e a la IA "hazme una app para mi negocio" es suficiente porque la IA sabe deducir tu contex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especificación po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son frases que un alumno le diría a una IA. Señala la que describe un PROBLEMA y no solo una solución o un deseo vag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ero una app bonita con muchos color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ecesito que uses inteligencia artific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is clientes esperan de más porque no saben en qué orden llegar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zme lo mismo que hizo mi competenc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rrige y ava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propia idea y escríbela como problema en una frase: [usuario] necesita [resultado] porque [dolor/contexto]. Si no puedes completarla, tu idea aún no está lista para construi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te enunciado lo reutilizarás todo el curso: es la brújula de cada promp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rrige y ava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natural del pensamiento de arquitec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istar casos de uso y pantal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jar reglas de negocio y da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dactar el prompt técnico para la 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finir el problema (usuario, necesidad, contexto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ige y av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1"/>
              </a:rPr>
              <a:t><![CDATA[Antes de hablar con la IA: describe el problema, no la sol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704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704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objeto: convertiremos ese problema e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 de uso, pantallas y flu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l guion de tu aplic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2026-10-24T23:42:40Z</dcterms:created>
  <dcterms:modified xsi:type="dcterms:W3CDTF">2026-10-24T23:42:40Z</dcterms:modified>
  <dc:title>Antes de hablar con la IA: describe el problema, no la solución</dc:title>
  <dc:description>Presentación editable del OA «Antes de hablar con la IA: describe el problema, no la solución». Enlace: https://tecnologia.lumbre.lat/object/fsi-m02-oa01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