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2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lujo: agendar una cit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lujo: agendar una cit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ancelar o reprogramar una c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istado de casos de uso incluía cancelar o reprogra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ancelar/reprogramar, un error no tiene salida y el sistema se vuelve inútil. La corrección es parte del flu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un caso es demasiado grande, todavía no es un caso: es un módulo. Divi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aso de uso describe UNA capacidad. Si acumula muchas, es un módulo disfrazado: córtalo en casos más peque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Aparece "cita guardada" y ahí termina todo, sin volver a la 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flujo necesita salidas claras; "ahí termina todo" no devuelve al usuario a ningún lugar útil, lo deja atrap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flujo debe indicar la siguiente pantalla o el estado final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tu propia idea, escribe 4 o 5 casos de uso y desarrolla el flujo del más importante pantalla por pantalla. Marca en cada pantalla qué entra y qué sa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2" r:id="rId1"/>
    <p:sldLayoutId id="2481901633" r:id="rId2"/>
    <p:sldLayoutId id="2481901634" r:id="rId3"/>
    <p:sldLayoutId id="248190163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d4514d704ba6c263dc5391f69d57f991387ba31730bbcc31.jpg"/>
  <Relationship Id="rId3" Type="http://schemas.openxmlformats.org/officeDocument/2006/relationships/hyperlink" Target="https://tecnologia.lumbre.lat/object/fsi-m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ntal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funcionalidades y casos de uso, y trazar el flujo del usuario pantalla por pantalla antes de pedir códig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2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funcionalidades y casos de uso, y trazar el flujo del usuario pantalla por pantalla antes de pedir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so de uso es una cosa que tu app debe permitir hacer. El flujo es el camino que recorre el usuario para lograrla. Juntos forman el guion: si tú sabes las escenas, la IA sabe qué construir y tú sabes qué revi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sos de uso · flujo · pantallas · ux · requisi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roblema a las escen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problema. Ahora respóndet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iene que poder hacer el usuar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respuesta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de 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para cada cas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pantallas pasa y en qué orde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o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cribirlos antes evita el clásico «pedí todo de golpe y la IA me devolvió un monstruo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asos de uso de una agenda de ci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12420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12420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un paciente nuev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r una cita eligiendo fecha y hora libr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 las citas del dí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r o reprogramar una cita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r al paciente como atendido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2004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 chicos = control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36004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so de uso se puede construir, probar y entregar por separado. Si un caso es "demasiado grande", todavía no es un caso: es un módulo. Div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, pantalla por pant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so «Agendar una cita» tiene un camino. Dibujarlo te muestra exactamente qué piezas pedi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: agendar una ci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i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cepcionista abre la app y ve el botón princip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 ini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aci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nombre; la app muestra coincidencia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 busc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xist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: agendar una ci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gir h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solo horarios libres del méd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 calendar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horas libr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241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004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rm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718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 la cita y pide un sí fina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: agendar una ci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ita aparece en la lista del d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 agendada ✓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adas y salidas de cada pant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 entrada/salida y la IA sabrá qué datos pedir y devol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724025"/>
        </p:xfrm>
        <a:graphic>
          <a:graphicData uri="http://schemas.openxmlformats.org/drawingml/2006/table">
            <a:tbl>
              <a:tblPr firstRow="1" bandRow="1"/>
              <a:tblGrid>
                <a:gridCol w="1724025"/>
                <a:gridCol w="2790825"/>
                <a:gridCol w="3600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nt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usuario da (entrad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app muestra (salid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o 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pacientes que coinci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y méd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horas dispon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toque en Confir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ta guardada y visible en 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ídele el flujo a la IA (sin códig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so de uso: agendar una cita medic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lujo que imagino: inicio -> buscar paciente -> elegir hora libr]]>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-> confirmar -> guardado.]]>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generes código. Devuélveme una tabla con cada pantalla y, p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cada una: campos de entrada, datos que muestra, botones disp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bles y qué pasa si el usuario cancela a mit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descubres huecos (¿qué pasa si cancelo?) antes de escribir una líne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flujo de "agendar cita" falta una pantalla importante. El recepcionista puede agendar, pero después no puede corregir un error. ¿Qué caso de uso olvidas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gistrar un paciente nue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ncelar o reprogramar una c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er las citas del d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rcar al paciente como atendi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so de uso debe describir varias cosas a la vez para ahorrar pantal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luj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alumno describe su flujo. Señala el paso que deja un callejón sin salida (no dice a dónde va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ntalla de inicio con botón "nueva cita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l tocar, aparece la búsqueda de pacie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ige la hora disponible y toca confirm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arece "cita guardada" y ahí termina todo, sin volver a la lis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2"/>
              </a:rPr>
              <a:t><![CDATA[Casos de uso, pantallas y flujos: el guion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guion, orden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tu propia idea, escribe 4 o 5 casos de uso y desarrolla el flujo del más importante pantalla por pantalla. Marca en cada pantalla qué entra y qué sa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te guion es el insumo del módulo 3: sin él, tus prompts seguirán siendo vag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2026-10-24T23:42:39Z</dcterms:created>
  <dcterms:modified xsi:type="dcterms:W3CDTF">2026-10-24T23:42:39Z</dcterms:modified>
  <dc:title>Casos de uso, pantallas y flujos: el guion de tu aplicación</dc:title>
  <dc:description>Presentación editable del OA «Casos de uso, pantallas y flujos: el guion de tu aplicación». Enlace: https://tecnologia.lumbre.lat/object/fsi-m02-oa02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