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Una regla de negocio que exige fecha futura, y su valid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s reglas de negocio definen qué se permite; sin ellas se cuelan datos incorrec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Nadie escribió la regla «la fecha debe ser futura», así que la IA no la aplicó y entró un dato inváli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Verdad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oda regla debe ser verificable: tan clara que puedas decir sí o no al 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ecisamente por eso deben ser verificables: si no puedes decidir sí/no, no es una regla todav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l registro debe sentirse fácil y agrad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«Sentirse fácil» no se puede probar ni automatizar; es una intención, no una regla de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regla debe poder responder sí o no al revis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una funcionalidad de tu idea y escribe tres reglas de negocio verificables, cada una con: la condición, el mensaje de error y dónde se valida (pantalla o servidor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02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star las entradas del usuario con su tipo → Escribir una regla verificable por campo o caso → Definir el mensaje de error de cada regla → Decidir dónde se valida (cliente y servidor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ntradas → reglas verificables → mensajes → capa de validación. Este orden evita que la IA invente reglas que no pedi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mero los datos, luego las reglas, después los mensajes y al final dónde se aplic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02-oa03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1642" r:id="rId1"/>
    <p:sldLayoutId id="2481901643" r:id="rId2"/>
    <p:sldLayoutId id="2481901644" r:id="rId3"/>
    <p:sldLayoutId id="248190164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81a8365dfd0805416d8ec793928882fa9e47f4c362a2f911.jpg"/>
  <Relationship Id="rId3" Type="http://schemas.openxmlformats.org/officeDocument/2006/relationships/hyperlink" Target="https://tecnologia.lumbre.lat/object/fsi-m02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02-oa03" TargetMode="External"/>
  <Relationship Id="rId3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781050"/>
          <a:ext cx="8229600" cy="4495800"/>
          <a:chOff x="514350" y="781050"/>
          <a:chExt cx="82296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ad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alidas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et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equeñ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omp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er reglas de negocio, datos de entrada y resultados esperados de una idea informal antes de pedir código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02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050" y="781050"/>
            <a:ext cx="2495550" cy="3429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er reglas de negocio, datos de entrada y resultados esperados de una idea informal antes de pedir códig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rompe un proyecto no es el botón bonito: son las reglas que nadie escribió. ¿Se puede agendar con más de 3 meses? ¿Qué pasa si el correo ya existe? Escribir las reglas y las entradas/salidas es lo que separa un prototipo de un produc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reglas de negocio · entrada · salida · validacion · especific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letra pequeña decide el produ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1495425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1495425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 de 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n las condiciones que definen qué está permitido y qué no. Nadie las ve en la interfaz, pero gobiernan todo. Si no las escribes, la IA la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y las soluciones inventadas suelen ser las que explotan en produc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= algo que se puede prob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019425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regla debe ser VERIFICABLE: tan clara que puedas decir sí o no al probar. «Debe ser rápido» no es una regla. «Debe mostrar resultados en menos de 2 segundos» sí lo 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mplo: la agenda de cit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aciente no puede tener dos citas activas a la misma hor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 se puede agendar en horarios donde el médico no tenga otra cit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34315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34315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ita puede cancelarse hasta 2 horas antes; después se marca como inasistenci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670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670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léfono es obligatorio y debe tener 10 dígitos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575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serva: cada regla se puede convertir en una prueba. Y cada regla vive en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el usuario da) o en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lo que la app devuelve)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tradas, salidas y sus valid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estas columnas, la IA guardará cualquier cosa, incluidos datos basur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552575"/>
                <a:gridCol w="1152525"/>
                <a:gridCol w="2914650"/>
                <a:gridCol w="24955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a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ip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gla de valid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pasa si fal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 pac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ligatorio, 2 a 60 caracte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uestra «falta el nombr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léfo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tex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dígi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haza y explica el forma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/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tura y dentro del horario del médic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Bloquea y sugiere huecos libr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las pides a la 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009775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1857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ara la pantalla «agendar cita», aplica estas reglas de negocio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en el BACKEND (no solo en el navegador)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rechazar si el paciente ya tiene otra cita a la misma hor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permitir solo horas sin conflicto del medico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- el telefono debe tener exactamente 10 digito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Devuelve: la lista de validaciones, el mensaje de error exacto p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ara cada una y como la interfaz debe mostrar ese err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5718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rás que pedimos validación en el servidor, no solo visual: lo veremos a fondo en frontend y segurida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pp deja agendar una cita para ayer. ¿Qué faltó en la especific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botón más grand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Una regla de negocio que exige fecha futura, y su validaci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Mejores colores en el calendari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57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Más rápido el servido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regla de negocio bien escrita puede volverse una prueba que se cumple o n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reglas incomplet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escribió reglas para un formulario de registro. Señala la que NO es verificable (está mal redactada)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contraseña debe tener al menos 8 caracter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l correo debe terminar en un dominio permiti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registro debe sentirse fácil y agradab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4004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No se permite un nombre de usuario ya existent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rrige tu propia especific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una funcionalidad de tu idea y escribe tres reglas de negocio verificables, cada una con: la condición, el mensaje de error y dónde se valida (pantalla o servidor)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955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regla no te permite imaginar su prueba, reescríbela hasta que sí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4004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02-oa03"/>
              </a:rPr>
              <a:t><![CDATA[Reglas de negocio, entradas y salidas: la letra pequeña que rompe proyecto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orrige tu propia especific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 para fijar reglas y dato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cribir una regla verificable por campo o cas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efinir el mensaje de error de cada regl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cidir dónde se valida (cliente y servidor)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istar las entradas del usuario con su tipo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2026-10-24T23:42:49Z</dcterms:created>
  <dcterms:modified xsi:type="dcterms:W3CDTF">2026-10-24T23:42:49Z</dcterms:modified>
  <dc:title>Reglas de negocio, entradas y salidas: la letra pequeña que rompe proyectos</dc:title>
  <dc:description>Presentación editable del OA «Reglas de negocio, entradas y salidas: la letra pequeña que rompe proyectos». Enlace: https://tecnologia.lumbre.lat/object/fsi-m02-oa03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