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tecnologia.lumbre.lat/object/fsi-m02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De qué reservas hablamos? Decide el alcance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De qué reservas hablamos? Decide el alcance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is casillas. Si puedes llenarlas todas, tu idea es constru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eis casillas. Si puedes llenarlas todas, tu idea es constru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maestro de una idea concreta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maestro de una idea concreta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reglas de negocio y las validaciones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lano incluye datos con reglas verificables y no-negoci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reglas y validaciones, la IA guarda datos inválidos y el sistema no refleja la realidad. Es lo que vuelve un plano "construible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lantilla incluye "Fuera de alcance: ¿qué NO haremos en la primera versión?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r el fuera-de-alcance evita que la IA (y tú) se desvíen construyendo de más. Es tan importante como lo que sí en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oy a usar React y MongoDB porque están de mo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frase nombra herramientas, no el problema ni el resultado. La tecnología se decide después, y a menudo la elige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no empieza por el problema y el resultado, no por la herrami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Antes de pasar al Módulo 3, tu plano debe estar compl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ahora TU plano en las seis casillas, para TU idea. Ese documento te acompañará todo el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0539" r:id="rId1"/>
    <p:sldLayoutId id="2481980540" r:id="rId2"/>
    <p:sldLayoutId id="2481980541" r:id="rId3"/>
    <p:sldLayoutId id="248198054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e8068c789bb319c8c3f9e77182e6de5b06b3fcb64afe1ec1.jpg"/>
  <Relationship Id="rId3" Type="http://schemas.openxmlformats.org/officeDocument/2006/relationships/hyperlink" Target="https://tecnologia.lumbre.lat/object/fsi-m02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4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lle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qui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rvas»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lementa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2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la especificación completa de una idea propia, lista para entregar a una IA, integrando problema, casos de uso, pantallas y reg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 de juntar todo. Partimos de la frase más vaga posible —«quiero una app de reservas»— y la convertimos, decisión a decisión, en un plano que cualquier IA podría construir sin adivinar. Este es el ejercicio que separa soñar de ingeni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pecificacion · arquitectura · taller · requisitos · promp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unto de partida más vago posi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una app de reservas.» Cinco palabras. Una IA podría construir infinitas cosas distintas con eso, y ninguna sería la tuya. Vamos a apretar esa vaga frase hasta que de ella quepa un diseño real. Primero, toma decisiones como haría un arquitecto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De qué reservas hablamos? Decide el alcanc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 «una app de reservas». Para especificarla, primero define qué reser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Un restaurante (mesas por hora) (va a rest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33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Un consultorio (citas con profesional) (va a con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09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Un espacio (cancha, salón, herramienta) (va a esp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95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s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nte: el usuario es el comensal; entra fecha, hora y número de personas; sale una mesa confirmad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338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aso siguiente: escribir casos de uso (va a casos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De qué reservas hablamos? Decide el alcanc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io: el usuario es paciente o recepcionista; entra paciente, profesional y hueco; sale cita agend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aso siguiente: escribir casos de uso (va a casos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es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 alquilable: el usuario busca disponibilidad; entra fecha y horario; sale reserva con pag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71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aso siguiente: escribir casos de uso (va a casos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De qué reservas hablamos? Decide el alcanc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as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tipo definido, lista 4 o 5 casos de uso (crear, ver, cancelar, modificar, notificar). Ya tienes esque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r al plano completo (va a plan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plano · fi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lano final: problema + casos de uso + pantallas con entrada/salida + reglas verificables. Con esto, la IA construye sin adivin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, en una plant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lena esta plantilla para tu idea. Es el documento que abrirá el módulo 3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casillas. Si puedes llenarlas todas, tu idea es construible.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86050"/>
        </p:xfrm>
        <a:graphic>
          <a:graphicData uri="http://schemas.openxmlformats.org/drawingml/2006/table">
            <a:tbl>
              <a:tblPr firstRow="1" bandRow="1"/>
              <a:tblGrid>
                <a:gridCol w="2762250"/>
                <a:gridCol w="5353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necesita qué resultado y por qué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os de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ebe poder hacer el usuario? (4-6 fras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al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or qué caminos pasa? ¿Qué entra y qué sale en cada un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información guarda el sistema y con qué regl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casillas. Si puedes llenarlas todas, tu idea es construible.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562100"/>
        </p:xfrm>
        <a:graphic>
          <a:graphicData uri="http://schemas.openxmlformats.org/drawingml/2006/table">
            <a:tbl>
              <a:tblPr firstRow="1" bandRow="1"/>
              <a:tblGrid>
                <a:gridCol w="2762250"/>
                <a:gridCol w="5353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-negoci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IEMPRE debe cumplirse (seguridad, horarios, límites)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ra de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NO haremos en la primera versió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maestro de una idea concre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OL: eres un arquitecto de software. No escribas código todaví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onfirma el diseñ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OBLEMA: una clinica dental pierde citas agendadas en papel; 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ecepcionista usa un celular con señal inestabl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SOS DE USO: registrar paciente, agendar cita, ver citas del d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, cancelar o reprogramar, marcar atendid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NTALLAS: inicio, buscar paciente, calendario, confirmar, lis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maestro de una idea concre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l d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GLAS: sin doble reserva del mismo paciente a la misma hora; s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o huecos libres del dentista; telefono de 10 digitos; fecha fu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r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UERA DE ALCANCE (v1): pagos online, historial clinico, app de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cient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vuélveme: (1) el modelo de datos propuesto, (2) la lista de en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438525"/>
            <a:ext cx="8115300" cy="7524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14725"/>
            <a:ext cx="7886700" cy="600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points, (3) las validaciones que faltan que yo no mencioné, (4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iesgos que 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maestro de una idea concre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sección elimina una familia de suposiciones. Fíjate en el punto (3): le pides a la IA que te diga qué olvidas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tu pl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lega revisa tu plano y dice: «está incompleto, no se puede construir». ¿Qué sección crítica fal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colores de la mar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reglas de negocio y las validaciones de d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ombre del domin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ipo de letra de los bot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tu pl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plano de arquitectura debe mencionar también qué NO se construye en la primera ver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rror más común del tall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 son cuatro "planos" que alumnos entregaron. Señala el que está MAL porque confunde solución tecnológica con definición del problem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ciente necesita agendar sin perder citas; reglas de disponibilidad cla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y a usar React y MongoDB porque están de mo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86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cepcionista registra pacientes y ve las citas del día en un celul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imera versión no incluirá pagos online ni historial clínic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asar al Módulo 3, tu plano debe estar comple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xcelente: tienes un plano implementable. El módulo 3 lo convertirá en prompts profesion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plantilla: te falta alguna de las seis secciones. Vuelve a llenarla antes de continu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4"/>
              </a:rPr>
              <a:t><![CDATA[Taller: de «quiero una app de reservas» a un plano implement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rror más común del tall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ahora TU plano en las seis casillas, para TU idea. Ese documento te acompañará todo el cur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lo pulas perfecto: basta con que esté completo. Iteraremos sobre él en el módulo 14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2026-10-25T21:37:46Z</dcterms:created>
  <dcterms:modified xsi:type="dcterms:W3CDTF">2026-10-25T21:37:46Z</dcterms:modified>
  <dc:title>Taller: de «quiero una app de reservas» a un plano implementable</dc:title>
  <dc:description>Presentación editable del OA «Taller: de «quiero una app de reservas» a un plano implementable». Enlace: https://tecnologia.lumbre.lat/object/fsi-m02-oa04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