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Misma IA. La calidad del resultado es la calidad de la or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El esqueleto de toda instrucción profesi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squeleto de toda instrucción profesional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ompt completo, pieza por pieza» (2 de 4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ompt completo, pieza por pieza» (3 de 4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ompt completo, pieza por pieza» (4 de 4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riterios de aceptación verific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criterios de aceptación definen cómo sé que está bi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criterios de aceptación no hay forma de decir si el resultado cumplió. Convierten el deseo en una checklist med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ieza «Prohibiciones» indica qué NO to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prohibiciones evitan que la IA tome libertades que no quieres: inventar librerías, exponer datos, crear de más. Son de las piezas más rent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HAZLO MUY BONITO Y PROFESIONAL, GRAC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a línea no aporta ninguna de las ocho piezas: es un deseo vago, no una restricción ni un criterio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ompt profesional se compone de piezas concretas, no de adjetiv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peor instrucción que le diste a una IA esta semana y reescríbela con las ocho piezas. ¿Cuántas tenías? Casi nadie pasa de t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001" r:id="rId1"/>
    <p:sldLayoutId id="2481905002" r:id="rId2"/>
    <p:sldLayoutId id="2481905003" r:id="rId3"/>
    <p:sldLayoutId id="248190500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4adec10bf0c96f29f9c5aec96b7ef10f5a3c47d89f7625b1.jpg"/>
  <Relationship Id="rId3" Type="http://schemas.openxmlformats.org/officeDocument/2006/relationships/hyperlink" Target="https://tecnologia.lumbre.lat/object/fsi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4adec10bf0c96f29f9c5aec96b7ef10f5a3c47d89f7625b2.jpg"/>
  <Relationship Id="rId3" Type="http://schemas.openxmlformats.org/officeDocument/2006/relationships/hyperlink" Target="https://tecnologia.lumbre.lat/object/fsi-m03-oa01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hyperlink" Target="https://tecnologia.lumbre.lat/object/fsi-m03-oa01" TargetMode="External"/>
  <Relationship Id="rId4" Type="http://schemas.openxmlformats.org/officeDocument/2006/relationships/hyperlink" Target="https://tecnologia.lumbre.lat/object/fsi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1" TargetMode="External"/>
  <Relationship Id="rId3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ch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struc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3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fesion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3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 un prompt técnico con contexto, objetivo, arquitectura, restricciones, estructura, criterios de aceptación, pruebas y prohibi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un resultado amateur y uno profesional rara vez está en la IA: está en la instrucción. Aquí desarmas el prompt técnico en sus ocho piezas y ves cómo «hazme una página de ventas» se convierte en una orden que produce software seri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mpt · ingenieria de prompt · requisitos · criterios de aceptaci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formas de pedir lo mism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mpt no es un deseo: es una nota que se puede entregar. Si no la puedes releer como criterios de aceptación, la escribe la IA, no tú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formas de pedir lo mism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el abismo entre estas dos instrucciones. La primera produce un juguete; la segunda, un producto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sma IA. La calidad del resultado es la calidad de la orden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573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61150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strucción amateu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strucción profesio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zme una página de 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landing para un curso online de fotografía, con sección de temario, tres planes de precio, testimonios y un formulario que valide el correo y guarde el lead en una tabl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queleto de toda instrucción profesion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técn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tex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Quién y para qué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14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bjetiv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670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sultado esper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rquitectur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337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Frontend/backend/dat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triccion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40100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Tecnologías y límite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queleto de toda instrucción profesion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truct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716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Archivos y carpet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95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riter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2479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ómo sé que está bie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62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ueb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146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Qué debe comprob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385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hibicion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38200" y="35909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Qué NO tocar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ocho piez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0191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0191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las ocho piezas en cada prompt pequeño. Pero sí en todo entregable importante. Son el puente entre tu plano del módulo 2 y el código que la IA escribirá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ompt completo, pieza por piez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markdown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# CONTEX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oy dueño de una escuela de fotografia. Necesito captar alumnos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esde Instagram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# OBJETIV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na landing de una pagina que convierta visitas en registros d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nter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# ARQUITECTUR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ompt completo, pieza por piez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rontend con la landing. Backend con un endpoint guardar-lead. B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se de datos con una tabla lead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# RESTRICCION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na sola pagina, sin login. Mobile-first. Carga rapid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# ESTRUCTU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ndex.html, styles.css, app.js, server con /api/lead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ompt completo, pieza por piez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# CRITERIOS DE ACEPTACI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el correo se valida antes de envi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al guardar, el usuario ve un mensaje de exi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los datos llegan a la tabla lead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# PRUEB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nvia un correo invalido, uno valido y un envio duplicado. Desc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be el resultado esperad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ompt completo, pieza por piez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0096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8572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# PROHIBICION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o uses librerias externas sin permiso. No almacenes el correo 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 el codigo. No inventes campos que no pedi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 esto en cualquier IA programadora y notarás la diferencia: menos adivinanza, más exactitu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mpt menciona contexto, objetivo y arquitectura, pero la IA sigue entregando algo que «no era lo que quería». ¿Qué pieza clave falta casi siempr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mojis para que sea más cla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riterios de aceptación verificab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petir el objetivo dos vec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aludar a la IA al inic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prohibiciones (decir qué NO hacer) son una pérdida de tiempo en un prompt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prompt débi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escribió este prompt para su landing. Señala la línea donde FALTA una pieza real (es solo relleno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TEXTO: escuela de fotografía que capta alumnos desde Instagram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OBJETIVO: landing de una página que convierta visitas en registr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RQUITECTURA: frontend, backend con endpoint y una tabla de lea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ZLO MUY BONITO Y PROFESIONAL, GRACI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1"/>
              </a:rPr>
              <a:t><![CDATA[Anatomía del prompt técnico: las ocho piezas de una instrucción profes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Reescribe, no lam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peor instrucción que le diste a una IA esta semana y reescríbela con las ocho piezas. ¿Cuántas tenías? Casi nadie pasa de t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óxima vez que un resultado te sorprenda, no culpes a la IA: revisa cuántas piezas le dis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2026-10-25T00:38:48Z</dcterms:created>
  <dcterms:modified xsi:type="dcterms:W3CDTF">2026-10-25T00:38:48Z</dcterms:modified>
  <dc:title>Anatomía del prompt técnico: las ocho piezas de una instrucción profesional</dc:title>
  <dc:description>Presentación editable del OA «Anatomía del prompt técnico: las ocho piezas de una instrucción profesional». Enlace: https://tecnologia.lumbre.lat/object/fsi-m03-oa01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