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3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3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03-oa02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contexto sirve y qué sobra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3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ompt con contexto filtrado y límites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Ninguna pantalla debe permitir enviar formularios con campos obligatorios vací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a restricción fuerte es una condición verific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s concreta y se puede probar con una acción. Las demás son adjetivos sin crite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3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gla del contexto: solo la información que cambia la solu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exceso de ruido distrae a la IA y alarga el prompt. Solo conviene la información que cambia la solu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3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Restricción: la agenda debe verse bonita y elega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«Bonita y elegante» no es verificable; es un deseo estético, no una restricción ejecut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oda restricción debe poder comprobarse con una acción o medi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3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para tu idea: tres datos de contexto que SÍ cambian la solución, dos restricciones medibles y dos prohibiciones que cerrarían los errores que más te preocup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3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1643" r:id="rId1"/>
    <p:sldLayoutId id="2481901644" r:id="rId2"/>
    <p:sldLayoutId id="2481901645" r:id="rId3"/>
    <p:sldLayoutId id="248190164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e5881d8735a028068299b3479a342f369379fc95e84519761.jpg"/>
  <Relationship Id="rId3" Type="http://schemas.openxmlformats.org/officeDocument/2006/relationships/hyperlink" Target="https://tecnologia.lumbre.lat/object/fsi-m03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2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2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2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2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triccione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irl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ca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leccionar el contexto pertinente y escribir restricciones y prohibiciones ejecutables que guíen a la IA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3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2"/>
              </a:rPr>
              <a:t><![CDATA[Contexto y restricciones: decirle a la IA qué NO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leccionar el contexto pertinente y escribir restricciones y prohibiciones ejecutables que guíen a la 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 más contexto no es dar más texto: es dar el correcto. Y las restricciones —lo que la IA no puede tocar— valen oro porque evitan los errores que luego cuestan días. Aprende a filtrar información y a poner límites que sí se pueden cumpli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2"/>
              </a:rPr>
              <a:t><![CDATA[Contexto y restricciones: decirle a la IA qué NO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ntexto · restricciones · prohibiciones · prompt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: ni escasez ni inund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2"/>
              </a:rPr>
              <a:t><![CDATA[Contexto y restricciones: decirle a la IA qué NO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e dice a la IA desde dónde pensar tu problema. Si das poco, adivina. Si das mucho, se pierde. La regla: solo la información qu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 la sol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contexto sirve y qué sobr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2"/>
              </a:rPr>
              <a:t><![CDATA[Contexto y restricciones: decirle a la IA qué NO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rv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 que altera qué construye la I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uario re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81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taforma (celular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 sensible a protege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670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543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br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9147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alle que no cambia la solución y confunde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2862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historia de tu empres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contexto sirve y qué sobr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2"/>
              </a:rPr>
              <a:t><![CDATA[Contexto y restricciones: decirle a la IA qué NO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 capturas sin marc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62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ferencias de color al azar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tricciones: el muro que protege el proyec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2"/>
              </a:rPr>
              <a:t><![CDATA[Contexto y restricciones: decirle a la IA qué NO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ri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un límite que la solución debe respetar.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hib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un «no hagas esto». Son ejecutables cuando se pueden verificar. Compáralas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tricciones: el muro que protege el proyec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2"/>
              </a:rPr>
              <a:t><![CDATA[Contexto y restricciones: decirle a la IA qué NO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restricción fuerte convierte un deseo en una condición que puedes revis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2"/>
              </a:rPr>
              <a:t><![CDATA[Contexto y restricciones: decirle a la IA qué NO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81300"/>
        </p:xfrm>
        <a:graphic>
          <a:graphicData uri="http://schemas.openxmlformats.org/drawingml/2006/table">
            <a:tbl>
              <a:tblPr firstRow="1" bandRow="1"/>
              <a:tblGrid>
                <a:gridCol w="2609850"/>
                <a:gridCol w="55054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ébil (no se puede cumplir/probar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uerte (ejecutable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sea segu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unca almacenar contraseñas en texto plano; usar hashing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sea ráp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página de inicio debe cargar en menos de 2 s en 4G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sa buenas práctic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para la lógica del backend en una carpeta /server y no mezcles HTML con consultas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rte de la prohibi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2"/>
              </a:rPr>
              <a:t><![CDATA[Contexto y restricciones: decirle a la IA qué NO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hibir es más barato que arregl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tiende a rellenar huecos con suposiciones: instala librerías, inventa campos, agrega funciones que no pediste. Cada prohibición cierra una de esas puertas. «No inventes dependencias; si crees que hace falta una, pregúntame primero» evita la mitad de las sorpresa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mpt con contexto filtrado y lími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2"/>
              </a:rPr>
              <a:t><![CDATA[Contexto y restricciones: decirle a la IA qué NO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17621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ONTEXTO UTIL (solo lo que cambia la solucion)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- usuario: recepcionista, en celular, senal inestabl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- dato sensible: nombre y telefono de pacient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RESTRICCIONES (ejecutables)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- debe funcionar sin conexion temporalmente y sincronizar despue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mpt con contexto filtrado y lími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2"/>
              </a:rPr>
              <a:t><![CDATA[Contexto y restricciones: decirle a la IA qué NO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621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295400"/>
            <a:ext cx="78867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- la pagina de inicio carga en < 2 s en 4G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PROHIBICIONES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- NO inventes campos de paciente que no list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- NO agregues pagos ni login en esta version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933700"/>
            <a:ext cx="8115300" cy="5048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009900"/>
            <a:ext cx="78867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- NO uses librerias sin preguntarme primer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48615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línea elimina una familia de suposiciones equivocada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2"/>
              </a:rPr>
              <a:t><![CDATA[Contexto y restricciones: decirle a la IA qué NO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de estas es una RESTRICCIÓN bien escrita (ejecutable y verificable)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aplicación debe verse modern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código debe ser limpio y profesion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inguna pantalla debe permitir enviar formularios con campos obligatorios vacío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be tener buena experiencia de usuari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2"/>
              </a:rPr>
              <a:t><![CDATA[Contexto y restricciones: decirle a la IA qué NO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ir todo el contexto posible, aunque sea irrelevante, siempre mejora el resultado de la 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2"/>
              </a:rPr>
              <a:t><![CDATA[Contexto y restricciones: decirle a la IA qué NO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límite mal pues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prompt tiene contexto y restricciones. Señala la línea que está mal porque NO se puede verifica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suario: dueña de una peluquería que agenda desde WhatsApp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stricción: debe funcionar en celular con pantalla de al menos 5 pulgad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stricción: la agenda debe verse bonita y elegant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rohibición: no almacenes números de teléfono sin cifr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2"/>
              </a:rPr>
              <a:t><![CDATA[Contexto y restricciones: decirle a la IA qué NO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límite mal pues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para tu idea: tres datos de contexto que SÍ cambian la solución, dos restricciones medibles y dos prohibiciones que cerrarían los errores que más te preocupa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 ítem no te permite detectar cuándo se incumple, reescríbelo o bórral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2026-10-24T23:42:50Z</dcterms:created>
  <dcterms:modified xsi:type="dcterms:W3CDTF">2026-10-24T23:42:50Z</dcterms:modified>
  <dc:title>Contexto y restricciones: decirle a la IA qué NO tocar</dc:title>
  <dc:description>Presentación editable del OA «Contexto y restricciones: decirle a la IA qué NO tocar». Enlace: https://tecnologia.lumbre.lat/object/fsi-m03-oa02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