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3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partes de un criterio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criterio a prueb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Dado un correo válido y contraseña de 10 caracteres, cuando pulso Registrarme, entonces se crea la cuenta y inicia la s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criterio claro tiene punto de partida, acción y resultado observ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gue el formato dado-cuando-entonces con un resultado observable; los demás son deseos vag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 escriben antes de construir, no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 escriben ANTES de construir: definen el blanco. Si los escribes después, terminas adaptándolos a lo que la IA ya entreg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app de reservas debe ser muy confiable en gene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tiene dado/cuando/entonces ni resultado observable: es una afirmación de calidad, no un criterio prob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criterio necesita un resultado concreto y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a funcionalidad de tu plano y escribe tres criterios dado-cuando-entonces. Si alguno te resulta difícil de redactar así, es que todavía no entiendes bien qué debe pas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8" r:id="rId1"/>
    <p:sldLayoutId id="2481907919" r:id="rId2"/>
    <p:sldLayoutId id="2481907920" r:id="rId3"/>
    <p:sldLayoutId id="248190792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814e971edde4aa1b7e746ad454450bcd001ac11f9aaab331.jpg"/>
  <Relationship Id="rId3" Type="http://schemas.openxmlformats.org/officeDocument/2006/relationships/hyperlink" Target="https://tecnologia.lumbre.lat/object/fsi-m03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3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pt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eba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á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p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3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criterios de aceptación verificables en formato dado-cuando-entonces y su prueba asoci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mento más peligroso del trabajo con IA es decir «listo, funciona». Para no engañarte, necesitas criterios de aceptación: condiciones que se cumplen o no, escritas antes de construir. Aquí aprendes el formato dado-cuando-entonces y a convertirlos en prueb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riterios de aceptacion · pruebas · dado-cuando-entonces · cal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ptar sin criterios es firmar en blan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IA entrega algo y «se ve bien», no sabes si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 de acep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n la lista de condiciones que la entrega debe cumplir para que digas sí. Se escriben ANTES de construir, no después de justificada la sorpres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rmato dado-cuando-entonc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4954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4954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orma más clara de escribir un criterio es en tres tiempo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punto de partida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curre una acción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be pasar algo observ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criterio bien escri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do que el formulario de registro está vacío, cuando escribo un correo sin @ y pulso Enviar, entonces la app debe mostrar «correo inválido» y NO guardar n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artes de un criter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unto de partida, el estado inici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DO: formulario vací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ción del usuario o del sistem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: envío correo sin @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43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artes de un criter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on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ultado observable e inequívo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621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: «correo inválido», no guard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criterio a prueb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riterio da origen a una prueba. Si el criterio dice qué debe pasar, la prueba lo intenta y revisa si pasó. Pídele a la IA que convierta tus criterios en prueba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criterio a prueb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tos son mis criterios de aceptacion para el registr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1) DADO correo invalido, CUANDO enviar, ENTONCES mostrar error 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no guarda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2) DADO correo ya registrado, CUANDO enviar, ENTONCES avisar «ex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ste» sin duplica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3) DADO datos validos, CUANDO enviar, ENTONCES crear usuario y 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brir sesion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viertelos en una lista de pruebas ejecutables con: pasos, r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ltado esperado y como verifico el result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671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 aceptas con evidencia, no con corazonada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un criterio de aceptación correctamente escri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registro debe funcionar bi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antalla de registro debe verse profesion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ado un correo válido y contraseña de 10 caracteres, cuando pulso Registrarme, entonces se crea la cuenta y inicia la ses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registro debe ser rápido y segur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riterios de aceptación deben redactarse después de recibir el trabajo de la IA, para saber qué ped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riterio flo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escribió criterios. Señala el que NO sirve porque no tiene un resultado observabl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ado un teléfono de 8 dígitos, cuando guardo, entonces se rechaza con mensaj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ado sin conexión, cuando agendo, entonces la cita queda pendiente de sincroniz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app de reservas debe ser muy confiable en gener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ado un correo válido, cuando registro, entonces recibo un correo de bienveni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3"/>
              </a:rPr>
              <a:t><![CDATA[Criterios de aceptación y pruebas: cómo saber si está bien antes de acep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riterio flo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a funcionalidad de tu plano y escribe tres criterios dado-cuando-entonces. Si alguno te resulta difícil de redactar así, es que todavía no entiendes bien qué debe pas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esfuerzo de escribir el criterio te obliga a precisar el result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2026-10-25T01:27:25Z</dcterms:created>
  <dcterms:modified xsi:type="dcterms:W3CDTF">2026-10-25T01:27:25Z</dcterms:modified>
  <dc:title>Criterios de aceptación y pruebas: cómo saber si está bien antes de aceptar</dc:title>
  <dc:description>Presentación editable del OA «Criterios de aceptación y pruebas: cómo saber si está bien antes de aceptar». Enlace: https://tecnologia.lumbre.lat/object/fsi-m03-oa03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