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3-oa04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3-oa04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03-oa04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iclo de iteración» (2 de 3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iclo de iteración» (3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3-oa04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Indicar explícitamente qué conservar y limitar el cambio al defecto señal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refinamiento debe decir qué NO tocar y limitar el cambio al defe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in instrucciones de conservación y alcance, la IA reinterviene código estable. Acotar el cambio protege lo que funcio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3-oa04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mpezar de cero en cada tropiezo es el error del principia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iniciar desperdicia lo bueno, introduce nuevos defectos y borra el contexto. Lo correcto es un cambio acotado que conserve el res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3-oa04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Si algo no me gusta, le pido que rehaga todo desde ce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Rehacer todo desde cero reintroduce defectos y no acota el cambio: es la señal de que no estás iterando, estás reinician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Iterar = corregir un defecto conservando lo bue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3-oa04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ensa en la última vez que la IA te decepcionó. ¿Le diste un defecto señalable o una impresión vaga? Reescribe tu instrucción de corrección como si fuera una orden de cambio acot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3-oa0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20838" r:id="rId1"/>
    <p:sldLayoutId id="2481920839" r:id="rId2"/>
    <p:sldLayoutId id="2481920840" r:id="rId3"/>
    <p:sldLayoutId id="2481920841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bf2514e41c38b822a44fef38ef5387893190da039e9c6c201.jpg"/>
  <Relationship Id="rId3" Type="http://schemas.openxmlformats.org/officeDocument/2006/relationships/hyperlink" Target="https://tecnologia.lumbre.lat/object/fsi-m03-oa04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4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4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4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4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4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4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4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4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4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4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4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4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4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3-oa04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800600"/>
          <a:chOff x="514350" y="781050"/>
          <a:chExt cx="82296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ter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A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ar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ñal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rregi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mpeza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er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03-oa04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4"/>
              </a:rPr>
              <a:t><![CDATA[Iterar con la IA: revisar, señalar y corregir sin empezar de ce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el ciclo generar → revisar → señalar defectos → refinar sobre el mismo proyecto sin perder el trabajo bue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 obtiene software perfecto en un prompt. El arte está en iterar: pedir, revisar, señalar con precisión qué cambiar y conservar lo que ya funciona. Aquí aprendes a dirigir ese ciclo sin que cada corrección rompa lo anterio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4"/>
              </a:rPr>
              <a:t><![CDATA[Iterar con la IA: revisar, señalar y corregir sin empezar de ce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iteracion · revison · feedback · prompt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imer borrador nunca es el final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4"/>
              </a:rPr>
              <a:t><![CDATA[Iterar con la IA: revisar, señalar y corregir sin empezar de ce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te da una primera versión; rara vez es la buena. La habilidad del AI Software Builder no es pedir una vez y rezar: e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r contra tus crite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ar exactamente qué fa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 el aju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nservando lo correcto. Empezar de cero en cada tropiezo es el error del principiant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iclo de iterac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4"/>
              </a:rPr>
              <a:t><![CDATA[Iterar con la IA: revisar, señalar y corregir sin empezar de ce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Gener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s una pieza con tus ocho piezas de prompt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38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581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8575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Revisa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2289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omparas con tus criterios de aceptación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600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r contra criterio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9433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iclo de iterac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4"/>
              </a:rPr>
              <a:t><![CDATA[Iterar con la IA: revisar, señalar y corregir sin empezar de ce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Señal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es el defecto concreto, no «está feo»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621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ar defecto exac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955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4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5812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Refina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43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s corregir SOLO eso, conservando el rest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314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gir sin reiniciar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576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5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9433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Repetir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514350" y="43053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s a revisar. Cada vuelta afina el product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iclo de iterac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4"/>
              </a:rPr>
              <a:t><![CDATA[Iterar con la IA: revisar, señalar y corregir sin empezar de ce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etir hasta cumplir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ñalar como un profesional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4"/>
              </a:rPr>
              <a:t><![CDATA[Iterar con la IA: revisar, señalar y corregir sin empezar de ce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defecto señalado con precisión es medio defecto corregid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4"/>
              </a:rPr>
              <a:t><![CDATA[Iterar con la IA: revisar, señalar y corregir sin empezar de ce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24125"/>
        </p:xfrm>
        <a:graphic>
          <a:graphicData uri="http://schemas.openxmlformats.org/drawingml/2006/table">
            <a:tbl>
              <a:tblPr firstRow="1" bandRow="1"/>
              <a:tblGrid>
                <a:gridCol w="1962150"/>
                <a:gridCol w="61531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al (vago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Bien (señalable y acotado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me gusta, cámbial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botón de enviar queda escondido en pantallas de menos de 5 pulgadas; bájalo y agrándal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ay un err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ando envío un correo válido, la app guarda el lead dos veces; corrige para que sea una so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rregla el logi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formulario de login acepta contraseña de 3 caracteres; exige mínimo 8 y muestra el mensaje de err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serva lo bueno: el prompt de refinamien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4"/>
              </a:rPr>
              <a:t><![CDATA[Iterar con la IA: revisar, señalar y corregir sin empezar de ce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17621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La version actual funciona en estos puntos (NO los toques):\n- v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lida el formato del correo\n- guarda el lead en la tabla leads\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n\nCORREGIR solo este defecto:\n- al enviar dos veces rapido, s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duplica el registro. Evita la duplicacion.\n\nNo cambies nombr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s de campos ni la estructura de archivos. Entrega el minimo camb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io necesari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3147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prompt protege tu inversión: obliga a la IA a arreglar un punto sin tocar el rest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4"/>
              </a:rPr>
              <a:t><![CDATA[Iterar con la IA: revisar, señalar y corregir sin empezar de ce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corrigió un detalle pero «arreglando» rompió otra función que ya iba bien. ¿Qué te faltó en el prompt de refinamient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edirle que se esforzara má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Indicar explícitamente qué conservar y limitar el cambio al defecto señal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einiciar todo el proyecto desde cer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scribir el prompt en inglé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4"/>
              </a:rPr>
              <a:t><![CDATA[Iterar con la IA: revisar, señalar y corregir sin empezar de ce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 que la IA «vuelva a hacer todo desde cero» es la mejor estrategia para corregir un detalle pequeñ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4"/>
              </a:rPr>
              <a:t><![CDATA[Iterar con la IA: revisar, señalar y corregir sin empezar de ce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ciclo ro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lumno describe su forma de iterar. Señala el paso que hace que NUNCA converja (el error del principiante)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Genero una primera versión con un prompt comple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viso la versión contra mis criterios de acepta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 algo no me gusta, le pido que rehaga todo desde cer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uando algo cumple, lo conservo y señalo el siguiente defect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4"/>
              </a:rPr>
              <a:t><![CDATA[Iterar con la IA: revisar, señalar y corregir sin empezar de ce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ciclo ro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en la última vez que la IA te decepcionó. ¿Le diste un defecto señalable o una impresión vaga? Reescribe tu instrucción de corrección como si fuera una orden de cambio acota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a calidad de tu segunda instrucción define si el proyecto avanza o da vuelt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tecta el ciclo ro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3-oa04"/>
              </a:rPr>
              <a:t><![CDATA[Iterar con la IA: revisar, señalar y corregir sin empezar de cer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01917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01917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módulo: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omponer problem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porque iterar sobre algo pequeño y bien cortado es mil veces más fácil que iterar sobre un monstruo de mil pieza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2026-10-25T05:02:45Z</dcterms:created>
  <dcterms:modified xsi:type="dcterms:W3CDTF">2026-10-25T05:02:45Z</dcterms:modified>
  <dc:title>Iterar con la IA: revisar, señalar y corregir sin empezar de cero</dc:title>
  <dc:description>Presentación editable del OA «Iterar con la IA: revisar, señalar y corregir sin empezar de cero». Enlace: https://tecnologia.lumbre.lat/object/fsi-m03-oa04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