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04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 mental: De mayor a menor: el mismo sistema visto con cinco zoo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 mayor a menor: el mismo sistema visto con cinco zoom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jemplo de mal tamaño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jemplo de mal tamaño» (3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pon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mponente: una pieza reutilizable por varias par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 una pieza reutilizable por varias partes: la definición exacta de compon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pieza está en talla correcta cuando puedes revisar y probar de un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a es la escala proyecto, demasiado grande para revisar o probar de una vez. Debe bajarse a módulos y funcionali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Tarea: todo el sistema completo con usuarios, clientes y repor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a es la escala proyecto, no una tarea. Llamar «tarea» al sistema entero es el error de tamaño que paraliza a la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area es un paso concreto; el sistema completo es un proy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4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idea y escríbela en las cinco escalas: un proyecto, tres módulos, y para uno de ellos una funcionalidad, una tarea y un compon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6" r:id="rId1"/>
    <p:sldLayoutId id="2481907917" r:id="rId2"/>
    <p:sldLayoutId id="2481907918" r:id="rId3"/>
    <p:sldLayoutId id="248190791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2c5edf1fdc365f3a783de98cb84d72a0156e89aa16e60f61.jpg"/>
  <Relationship Id="rId3" Type="http://schemas.openxmlformats.org/officeDocument/2006/relationships/hyperlink" Target="https://tecnologia.lumbre.lat/object/fsi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hyperlink" Target="https://tecnologia.lumbre.lat/object/fsi-m04-oa01" TargetMode="External"/>
  <Relationship Id="rId4" Type="http://schemas.openxmlformats.org/officeDocument/2006/relationships/hyperlink" Target="https://tecnologia.lumbre.lat/object/fsi-m04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4-oa01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ódul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alidad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re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onen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4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r las piezas de un sistema en las cinco escalas de descomposición para pedir trabajo a la IA en el tamaño corre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no construye «un sistema»: construye piezas. Si le entregas una pieza del tamaño equivocado —una montaña o una migaja— el resultado sufre. Aprende las cinco escalas (proyecto, módulo, funcionalidad, tarea, componente) y sabrás siempre de qué tamaño pedir el siguiente pas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scomposicion · modulos · funcionalidad · tarea · component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todo a la migaj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arma un rompecabezas de un solo movimiento: primero se separan las piezas. Un proyecto se vuelve construible para la IA cuando lo cortas en la jerarquía cor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todo a la migaj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oftware es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rarquía de tam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Saber en qué escala estás pensando evita los dos extremos: pedir «toda la app» (imposible de revisar) o pedir un botón suelto sin saber dónde encaja. Estas son las cinco escala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mayor a menor: el mismo sistema visto con cinco zoom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a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638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oye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838200" y="19907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Todo el produ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14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ódul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838200" y="266700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Un área (cliente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uncionali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38200" y="3333750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Alcanzar un objetiv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are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838200" y="40100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Un paso concreto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mayor a menor: el mismo sistema visto con cinco zoom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on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838200" y="1571625"/>
            <a:ext cx="7791450" cy="323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– Una pieza reutilizabl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, con ejemplo en un CRM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escala contiene a la siguiente. Pedir en la escala correcta es pedir con tamaño razona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095625"/>
                <a:gridCol w="3105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a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y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roducto compl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RM de la empr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ódu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área grande con su lógica y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ódulo de 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ncion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acidad que logra un objetivo de usu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uscar y filtrar 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paso concreto dentro de esa funciona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idar que el texto de búsqueda no esté vací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095625"/>
                <a:gridCol w="31051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sca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on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pieza reutilizable por varias pa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ampo de búsqueda con su bot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, con ejemplo en un CRM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alla correc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práctica: una pieza está en la talla correcta cuando puedes REVISARLA de una vez y PROBARLA de una vez. Si no, es demasiado grande; divid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 de mal tamañ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zme el módulo de clientes completo» parece razonable, pero abarca buscar, crear, editar, borrar, importar, permisos y reportes. Es un proyecto disfrazado de funcionalidad. La versión a la medida sería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 de mal tamañ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30099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857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o pidas el modulo entero de golpe. Bajemos una escala a la vez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UNCIONALIDAD de hoy: que un usuario pueda buscar clientes por 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mbre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AREA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1) pantalla con un campo de busque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2) endpoint que devuelva clientes cuyo nombre coinci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3) mostrar resultados o «sin coincidencias»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mpieza SOLO por la tarea 2, con sus criterios de aceptacion. 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reviso antes de segui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 de mal tamañ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: acota el alcance a una tarea y fija un punto de revis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escala está descrito «el campo de búsqueda reutilizable que aparece en varias pantallas»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oye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ódul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on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uncionalidad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«hazme toda la aplicación» es un buen tamaño de pieza para empez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escala equivoc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organiza su proyecto. Señala el elemento que está mal clasificado (su tamaño real no corresponde a la etiqueta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ódulo: área de Facturación con sus propias pantallas y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uncionalidad: crear una factura con sus líneas y tot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onente: botón «Guardar» reutilizable en varios formulari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area: todo el sistema completo con usuarios, clientes y report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4-oa01"/>
              </a:rPr>
              <a:t><![CDATA[Proyecto, módulo, funcionalidad, tarea, componente: las cinco escal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escala equivoc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idea y escríbela en las cinco escalas: un proyecto, tres módulos, y para uno de ellos una funcionalidad, una tarea y un compon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«módulo» te sale enorme, probablemente sea un proyecto que necesita más divis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2026-10-25T01:27:23Z</dcterms:created>
  <dcterms:modified xsi:type="dcterms:W3CDTF">2026-10-25T01:27:23Z</dcterms:modified>
  <dc:title>Proyecto, módulo, funcionalidad, tarea, componente: las cinco escalas</dc:title>
  <dc:description>Presentación editable del OA «Proyecto, módulo, funcionalidad, tarea, componente: las cinco escalas». Enlace: https://tecnologia.lumbre.lat/object/fsi-m04-oa01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