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4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parte un CRM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parte un CRM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funcionalidad concreta de un módulo base (p. ej. crear cliente), con sus crite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ensamblaje se construye pieza por pieza, empezando por las bas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 construye de abajo hacia arriba: primero piezas base con datos, en talla pequeña y verificable. El dashboard y reportes dependen de que ya existan cl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da pieza que le pides a la IA es construible y revis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vidir mejora la calidad: piezas pequeñas se revisan, prueban y corrigen mejor. Los contratos entre piezas mantienen la cohe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rimero hago los reportes y el dashboard para que se vea impresion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struir primero lo que depende de todo lo demás (reportes sobre datos inexistentes) es construir castillos en el aire. Se empieza por las bas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orden va de los datos y lógicas base hacia lo que los consu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bre tu proyecto principal y divídelo en 4-6 módulos con nombre, y cada módulo en 2-4 funcionalidades. Marca qué es MVP y qué es v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16" r:id="rId1"/>
    <p:sldLayoutId id="2481907917" r:id="rId2"/>
    <p:sldLayoutId id="2481907918" r:id="rId3"/>
    <p:sldLayoutId id="248190791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cea58aa816deb8ba0801e1a9236452502d8365ccb229de61.jpg"/>
  <Relationship Id="rId3" Type="http://schemas.openxmlformats.org/officeDocument/2006/relationships/hyperlink" Target="https://tecnologia.lumbre.lat/object/fsi-m04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2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d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M»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í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ru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4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losar un sistema completo (usuarios, clientes, oportunidades, actividades, dashboard, permisos, reportes) en unidades construi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struye un CRM» es la orden que hunde proyectos. Un CRM no se construye: se ensambla. Aquí lo partimos en módulos y funcionalidades reales, con nombres y fronteras claras, para que cada pieza que le pidas a la IA sea construible y revisa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scomposicion · crm · modulos · alcanc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CRM no es una pieza: es un ensamblaj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RM (gestor de relaciones con clientes) es la clase de sistema que la gente pide entero. Pero pedirlo entero es como pedir «un coche» sin plano: la IA armará algo arbitrario. La solución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irlo en módulos con nom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luego bajar cada módulo a funcionalidad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parte un CRM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ontaña (no se construye de golpe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 CRM» mezclado todo: imposible de revis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RM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 división: módul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 áreas que casi no dependen entre sí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uari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433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e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parte un CRM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62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shboar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050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47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908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670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unda división: funcionalidad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38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ódulo (Clientes) se abre en capacidade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9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ta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parte un CRM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r dueñ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ista de piezas construib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 son 20 piezas pequeñas, no un monstruo. Cada fila superior se construye en varias sesion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181350"/>
                <a:gridCol w="49339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ódu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ncionalidades que lo compon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ua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, login, perf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ar, buscar, editar, ver histor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ortuni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ar trato, mover etapa, valo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ivi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dar llamada, registrar nota, recordato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shboar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 métricas clave, filtros por perio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mi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finir roles, restringir ac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866775"/>
        </p:xfrm>
        <a:graphic>
          <a:graphicData uri="http://schemas.openxmlformats.org/drawingml/2006/table">
            <a:tbl>
              <a:tblPr firstRow="1" bandRow="1"/>
              <a:tblGrid>
                <a:gridCol w="3181350"/>
                <a:gridCol w="49339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ódu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ncionalidades que lo compone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r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ortar, gráficos por vende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 descomposi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0097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857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Quiero construir un CRM, pero NO lo construyas enter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rimero devuelves SOLO el desglose: una lista de modulos y, den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o de cada uno, sus funcionalidades como una frase verificabl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arca con [MVP] las funcionalidades minimas y con [v2] las que p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demos dejar para despu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o escribas codigo en este paso. Quiero el mapa de piezas para 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cidir el orden de construccio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71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te devuelve el plano de piezas; tú decides el orden y el alcance mínim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bas de dividir el CRM en módulos. ¿Cuál es la mejor siguiente pieza para pedirle a la I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odos los módulos a la vez para ahorrar tiemp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funcionalidad concreta de un módulo base (p. ej. crear cliente), con sus criteri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dashboard primero, porque es lo que se v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s reportes, porque a los jefes les gust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ir un sistema grande en módulos reduce la calidad del resultado porque cada parte se ve aisl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error de alc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lan de construcción de un CRM tiene una decisión mala. Señala la línea problemátic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mpiezo por el módulo de Usuarios porque casi todo depende de tener quié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uego clientes, porque sin datos no hay nada que mostr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imero hago los reportes y el dashboard para que se vea impresionan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jo exportar y gráficos avanzados para la versión 2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2"/>
              </a:rPr>
              <a:t><![CDATA[No pidas «un CRM»: la lista de piezas que sí se puede constru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error de alc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tu proyecto principal y divídelo en 4-6 módulos con nombre, y cada módulo en 2-4 funcionalidades. Marca qué es MVP y qué es v2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módulo te sale con ocho funcionalidades, es probable que sean dos módul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2026-10-25T01:27:23Z</dcterms:created>
  <dcterms:modified xsi:type="dcterms:W3CDTF">2026-10-25T01:27:23Z</dcterms:modified>
  <dc:title>No pidas «un CRM»: la lista de piezas que sí se puede construir</dc:title>
  <dc:description>Presentación editable del OA «No pidas «un CRM»: la lista de piezas que sí se puede construir». Enlace: https://tecnologia.lumbre.lat/object/fsi-m04-oa02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