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4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el modelo de datos (tablas de reservas y clientes). → Crear la lógica que guarda y lista reservas. → Exponer esa lógica mediante endpoints. → Construir la pantalla que consume los endpoints. → Restringir quién puede crear o borrar reser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escalón necesita que el anterior ya esté en p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los datos, después la lógica que los maneja, luego cómo se expone, después quién lo ve y, al final, quién puede us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diste la interfaz antes de tener la lógica y los datos que debe most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nterfaz es el último piso, no el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modelo ni lógica por debajo, la interfaz no tiene de dónde leer: queda vacía o falla. Se construye de abajo hacia arri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salto se paga con deuda que hay que reescribir más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tegrar y probar al final concentra todos los fallos a la vez y sin contexto. Se integra y se prueba pieza a pieza, de abajo hacia arri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rimero monto el panel de administración con gráficos de ventas, y los datos ya los conect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anel de ventas depende de que ya existan datos y lógica de compra. Construirlo primero y «conectar los datos después» es invertir la cas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consume datos se construye después de que los datos exis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lista de piezas de tu proyecto y númerala en el orden real de construcción. Marca al lado de cada una a cuál necesita ya termi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24" r:id="rId1"/>
    <p:sldLayoutId id="2481911025" r:id="rId2"/>
    <p:sldLayoutId id="2481911026" r:id="rId3"/>
    <p:sldLayoutId id="24819110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75d043c0d1fb932e1252e3741ba8ab9a8df4537d969cd01.jpg"/>
  <Relationship Id="rId3" Type="http://schemas.openxmlformats.org/officeDocument/2006/relationships/hyperlink" Target="https://tecnologia.lumbre.lat/object/fsi-m04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3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c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r dependencias (datos antes que lógica, lógica antes que interfaz) y detectar saltos peligrosos en el plan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4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r dependencias (datos antes que lógica, lógica antes que interfaz) y detectar saltos peligrosos en el pl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 bien no basta: hay que construir en el orden correcto. Si pides la interfaz antes de tener datos, o los permisos antes de saber qué se protege, la IA te devolverá piezas huecas que se rompen al integrar. Aquí aprendes a leer las dependencias y a ordenar la fila de construc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pendencias · orden · secuencia · integr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pieza necesita que otra exista y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es una cadena de dependencias: una pieza no funciona si la que está debajo no existe todavía. El orden de construcció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a p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s una ley: datos → lógica → interfaz. Saltárselo produce el clásico «en el módulo aislado iba bien, al integrarlo se rompió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 cascada hacia arri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isos, del dato a la pantal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truye de abajo hacia arriba: nada de lo de arriba funciona sin lo de abajo ya en pi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 · quién puede hacer qué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faz · la pantalla que muest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385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 · reglas que leen y escrib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81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/ modelo · dónde se guard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pasa si te saltas fil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salto se paga con deuda: código que hay que reescribir más tard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43225"/>
        </p:xfrm>
        <a:graphic>
          <a:graphicData uri="http://schemas.openxmlformats.org/drawingml/2006/table">
            <a:tbl>
              <a:tblPr firstRow="1" bandRow="1"/>
              <a:tblGrid>
                <a:gridCol w="2095500"/>
                <a:gridCol w="2219325"/>
                <a:gridCol w="38004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 construyes primero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…sin tener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sínto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terfa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ni lóg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antalla bonita con botones que no hacen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log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ido qué proteg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enticas el acceso a…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repo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áficos sobre una base vac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teg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ar cada pieza sue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falla junto y no sabes dó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rdena la fi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 construcción de un pequeño sistema de reservas de lo más básico a lo que depende de el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rear la lógica que guarda y lista reserv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poner esa lógica mediante endpoint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struir la pantalla que consume los endpoint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tringir quién puede crear o borrar reserv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finir el modelo de datos (tablas de reservas y clientes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IA terminó la pantalla de listado de clientes pero al abrirla sale vacía y da error. Causa más probable del salto de orde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seño de la pantalla es f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ste la interfaz antes de tener la lógica y los datos que debe most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alta animación en los boton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ompt estaba en españ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dejar toda la integración y las pruebas para el final, cuando ya esté todo constru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salto peligr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anuncia cómo va a construir su tienda online. Señala la decisión que se salta una dependencia y se romperá al integr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mpiezo definiendo los productos y las categorías en la base de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uego hago la lógica para añadir al carrito y calcular el tot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imero monto el panel de administración con gráficos de ventas, y los datos ya los conecto despué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 final aplico permisos para que solo el dueño vea el pan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3"/>
              </a:rPr>
              <a:t><![CDATA[Orden de construcción: qué va primero y qué pasa si te saltas fi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salto peligr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lista de piezas de tu proyecto y númerala en el orden real de construcción. Marca al lado de cada una a cuál necesita ya termi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pieza no puede decir «depende de X», o es la primera o te falta un desglo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2026-10-25T02:19:11Z</dcterms:created>
  <dcterms:modified xsi:type="dcterms:W3CDTF">2026-10-25T02:19:11Z</dcterms:modified>
  <dc:title>Orden de construcción: qué va primero y qué pasa si te saltas filas</dc:title>
  <dc:description>Presentación editable del OA «Orden de construcción: qué va primero y qué pasa si te saltas filas». Enlace: https://tecnologia.lumbre.lat/object/fsi-m04-oa03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