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05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05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05-oa01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tecnologia.lumbre.lat/object/fsi-m05-oa01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tecnologia.lumbre.lat/object/fsi-m05-oa01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Nombra la pieza y su trabajo; la IA pone la sintaxi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05-oa01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ómo usar el plano en el prompt» (2 de 2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El backend (a través de la API)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rontend recoge, backend decide, datos guarda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lógica de negocio y la escritura a datos viven en el backend; el frontend solo recoge y muestra, y se comunica por la API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05-oa01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Dibujar la arquitectura no es programar: es decidir el map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arquitectura es un mapa de piezas y conexiones; se dibuja en lenguaje natural. La sintaxis la pone la IA a partir de tu plan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05-oa01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El navegador del usuario se conecta directamente a la base de datos para ir más rápi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navegador jamás habla con la base de datos: eso filtraría credenciales y saltarse toda la lógica de seguridad. Todo pasa por el backend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acceso a datos está oculto tras el backend y su API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05-oa01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Dibuja (a mano o como lista) la arquitectura de tu proyecto: nombra cada pieza y qué le envía a cuál. Pégala al inicio de tu próximo prompt de códig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05-oa01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07898" r:id="rId1"/>
    <p:sldLayoutId id="2481907899" r:id="rId2"/>
    <p:sldLayoutId id="2481907900" r:id="rId3"/>
    <p:sldLayoutId id="2481907901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34ceaafc8b1f378057697493e726d1d823c202154ba184971.jpg"/>
  <Relationship Id="rId3" Type="http://schemas.openxmlformats.org/officeDocument/2006/relationships/hyperlink" Target="https://tecnologia.lumbre.lat/object/fsi-m05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5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5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5-oa01" TargetMode="External"/>
  <Relationship Id="rId3" Type="http://schemas.openxmlformats.org/officeDocument/2006/relationships/hyperlink" Target="https://tecnologia.lumbre.lat/object/fsi-m05-oa01" TargetMode="External"/>
  <Relationship Id="rId4" Type="http://schemas.openxmlformats.org/officeDocument/2006/relationships/hyperlink" Target="https://tecnologia.lumbre.lat/object/fsi-m05-oa01" TargetMode="External"/>
  <Relationship Id="rId5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5-oa01" TargetMode="Externa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5-oa01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5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5-oa01" TargetMode="Externa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5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5-oa01" TargetMode="External"/>
  <Relationship Id="rId3" Type="http://schemas.openxmlformats.org/officeDocument/2006/relationships/hyperlink" Target="/object/iav-c01-r01-oa03" TargetMode="Externa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5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5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5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5-oa01" TargetMode="External"/>
  <Relationship Id="rId3" Type="http://schemas.openxmlformats.org/officeDocument/2006/relationships/notesSlide" Target="../notesSlides/notesSlide1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90600"/>
          <a:ext cx="8534400" cy="4495800"/>
          <a:chOff x="514350" y="990600"/>
          <a:chExt cx="8534400" cy="44958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rquitectur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in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intaxis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ibuja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istem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edirlo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3581400"/>
            <a:ext cx="4476750" cy="914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bujar el mapa de componentes y conexiones de una aplicación y usarlo como guía en el prompt.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fsi-m05-oa01"/>
              </a:rPr>
              <a:t><![CDATA[Ver el OA en tecnologi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1457325"/>
            <a:ext cx="3105150" cy="20669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5-oa01"/>
              </a:rPr>
              <a:t><![CDATA[Arquitectura sin sintaxis: dibujar el sistema antes de pedirl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bujar el mapa de componentes y conexiones de una aplicación y usarlo como guía en el prompt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05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5908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 del primer prompt de código existe el plano: un dibujo con las piezas del sistema y cómo se conectan. No necesitas saber programar para dibujarlo; necesitas saber qué piezas hay. Aquí aprendes a representar la arquitectura —frontend, backend, datos, API— y a entregarle ese mapa a la IA para que construya sobre un plano y no sobre una intuición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5-oa01"/>
              </a:rPr>
              <a:t><![CDATA[Arquitectura sin sintaxis: dibujar el sistema antes de pedirl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0972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arquitectura · componentes · diagrama · frontend · backend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lano antes del ladrill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5-oa01"/>
              </a:rPr>
              <a:t><![CDATA[Arquitectura sin sintaxis: dibujar el sistema antes de pedirl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10001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 piezas, como entre empresas, hay contratos: quién llama a quién, con qué datos y de quién es la responsabilidad. Un plano sin contrato es una postal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67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cover.webp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lano antes del ladrill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5-oa01"/>
              </a:rPr>
              <a:t><![CDATA[Arquitectura sin sintaxis: dibujar el sistema antes de pedirl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constructor no empieza sin plano. Tú tampoco deberías empezar a pedir código sin saber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 piez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va a tener tu sistema y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mo se hablan entre el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Dibujar la arquitectura no es programar: es decidir de antemano el mapa. Cuando el mapa está claro, cada prompt deja de ser una apuest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cuatro piezas de casi toda aplicación web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5-oa01"/>
              </a:rPr>
              <a:t><![CDATA[Arquitectura sin sintaxis: dibujar el sistema antes de pedirl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mapa, pieza por piez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8669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usuario ve el frontend; el frontend habla con el backend por una API; el backend lee y escribe en la base de dato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mbra la pieza y su trabajo; la IA pone la sintaxis.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5-oa01"/>
              </a:rPr>
              <a:t><![CDATA[Arquitectura sin sintaxis: dibujar el sistema antes de pedirl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4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219450"/>
        </p:xfrm>
        <a:graphic>
          <a:graphicData uri="http://schemas.openxmlformats.org/drawingml/2006/table">
            <a:tbl>
              <a:tblPr firstRow="1" bandRow="1"/>
              <a:tblGrid>
                <a:gridCol w="1600200"/>
                <a:gridCol w="3990975"/>
                <a:gridCol w="252412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iez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Lo que hac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No necesitas saber…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rontend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o que el usuario ve y toca en el navegado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CSS exacto de cada bot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Backend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 lógica que decide qué pasa con lo que se enví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 sintaxis del servido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Base de dat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onde se guarda la información que persis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optimizar índic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PI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puente por el que frontend y backend se habla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irmar cada endpoint a man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usar el plano en el prompt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5-oa01"/>
              </a:rPr>
              <a:t><![CDATA[Arquitectura sin sintaxis: dibujar el sistema antes de pedirl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 le entregas el mapa a la IA, dejas de decir «hazme una app» y empiezas a decir «esto vive aquí, esto se conecta allá». El mismo plano se pega en cada prompt para que la IA no invente una arquitectura distinta en cada respuest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usar el plano en el prompt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5-oa01"/>
              </a:rPr>
              <a:t><![CDATA[Arquitectura sin sintaxis: dibujar el sistema antes de pedirl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texto]]></a:t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504950"/>
            <a:ext cx="8115300" cy="2009775"/>
          </a:xfrm>
          <a:prstGeom prst="roundRect">
            <a:avLst/>
          </a:prstGeom>
          <a:solidFill>
            <a:srgbClr val="F4F1EA">
              <a:alpha val="100000"/>
            </a:srgbClr>
          </a:solidFill>
          <a:ln w="9525">
            <a:solidFill>
              <a:srgbClr val="DCD4C4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581150"/>
            <a:ext cx="7886700" cy="18573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ARQUITECTURA DEL PROYECTO (respétala, no la cambies sin avisar):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\n- Frontend: pagina de agenda de contactos (lista + formulario)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.\n- API interna: GET /contactos, POST /contactos, PUT /contacto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s/{id}, DELETE /contactos/{id}.\n- Backend: valida y guarda en l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a base de datos.\n- Base de datos: tabla contactos(id, nombre, t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elefono, email, creado_en).\n\nConstruye SOLO el endpoint GET /c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ontactos siguiendo este mapa. No toques el frontend todaví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571875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 prompt arranca pegando el plano: la IA construye dentro de tus fronteras, no fuer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profundiz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5-oa01"/>
              </a:rPr>
              <a:t><![CDATA[Arquitectura sin sintaxis: dibujar el sistema antes de pedirl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/object/iav-c01-r01-oa03"/>
              </a:rPr>
              <a:t><![CDATA[Las capas de una aplicación: frontend, backend y dato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90675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 ya publicado en «IA Aplicada y Negocios Digitales». Repasa las capas antes de seguir; aquí no lo repetimos, lo ampliamos hacia el plano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5-oa01"/>
              </a:rPr>
              <a:t><![CDATA[Arquitectura sin sintaxis: dibujar el sistema antes de pedirl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rueb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tu plano, el formulario de registro del usuario guarda el usuario. ¿Qué pieza decide realmente si el correo es válido y lo escribe en la base de datos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El navegador del usuari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El backend (a través de la API)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409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El DNS del dominio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790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La hoja de estilos CS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5-oa01"/>
              </a:rPr>
              <a:t><![CDATA[Arquitectura sin sintaxis: dibujar el sistema antes de pedirl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rueb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bujar la arquitectura exige saber escribir el código de cada component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5-oa01"/>
              </a:rPr>
              <a:t><![CDATA[Arquitectura sin sintaxis: dibujar el sistema antes de pedirl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etecta el plano rot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alumno describe la arquitectura de su app. Señala la conexión que NO tiene sentido en un sistema web típico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El frontend muestra los datos que recibe de la API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765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La base de datos guarda la información que le pasa el backend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03847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El navegador del usuario se conecta directamente a la base de datos para ir más rápido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714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El backend expone endpoints que el frontend consum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5-oa01"/>
              </a:rPr>
              <a:t><![CDATA[Arquitectura sin sintaxis: dibujar el sistema antes de pedirl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etecta el plano rot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buja (a mano o como lista) la arquitectura de tu proyecto: nombra cada pieza y qué le envía a cuál. Pégala al inicio de tu próximo prompt de códig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955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no sabes cómo se conecta una pieza con otra, ahí tienes un hueco de diseño que la IA rellenará por ti sin consultar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4004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2026-10-25T01:27:05Z</dcterms:created>
  <dcterms:modified xsi:type="dcterms:W3CDTF">2026-10-25T01:27:05Z</dcterms:modified>
  <dc:title>Arquitectura sin sintaxis: dibujar el sistema antes de pedirlo</dc:title>
  <dc:description>Presentación editable del OA «Arquitectura sin sintaxis: dibujar el sistema antes de pedirlo». Enlace: https://tecnologia.lumbre.lat/object/fsi-m05-oa01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