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por escrito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contrato del nombre y la forma de los datos que sal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contrato, cada pieza inventa sus nombres y la integración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mbas piezas improvisaron nombres distintos porque no había contrato escrito. El contrato fija nombres y tip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trato = entra, sale y qué pasa si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r el caso de error (qué se devuelve y cómo se avisa) evita que la IA elija un comportamiento inesperado ante lo r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ale mal: (sin definir; no se especifica qué se muest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jar el caso de error sin definir significa que la IA elegirá por ti algo que quizá no quieras. Un contrato sin «sale mal» está in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contrato debe cubrir el camino de err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5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pieza de tu proyecto y escribe su contrato con las tres preguntas (entra, sale bien, sale mal). Enséñaselo a la IA y pide que confirme que la construirá exactamente a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5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5" r:id="rId1"/>
    <p:sldLayoutId id="2481907896" r:id="rId2"/>
    <p:sldLayoutId id="2481907897" r:id="rId3"/>
    <p:sldLayoutId id="24819078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441c7e2de213b0029bbfb6ff6ba89abecbd1a635c7198b21.jpg"/>
  <Relationship Id="rId3" Type="http://schemas.openxmlformats.org/officeDocument/2006/relationships/hyperlink" Target="https://tecnologia.lumbre.lat/object/fsi-m05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5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e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on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má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contratos simples (qué entra, qué sale) entre pantallas, lógica y dat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5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contratos simples (qué entra, qué sale) entre pantallas, lógica y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iezas de un sistema no se hablan por intuición: se hablan por contrato. Un contrato dice qué datos entran, cuáles salen y qué pasa si algo va mal. Cuando tú escribes el contrato, la IA no puede improvisar una forma distinta en cada pieza. Aquí aprendes a firmar esos acuerdos en lenguaje natural antes de pedir una línea de códig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ratos · interfaces · api · componentes · integr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 que se hablan con reglas cla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IA construye el frontend por un lado y el backend por otro, tienen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se de acuerdo en la 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o que se pasan. A ese acuerdo se le llama contrato: qué le llega a una pieza, qué devuelve, y qué ocurre si falla. Sin contrato, cada pieza inventa su propia forma y todo se rompe en la integració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eguntas de todo contra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s tres respuestas están escritas, la IA no tiene dónde improvis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905000"/>
                <a:gridCol w="2724150"/>
                <a:gridCol w="3486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fi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«buscar contactos»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ent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datos que recibe la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texto de búsqueda (puede venir vací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al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devuelve en el caso bue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lista de contactos con nombre y 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sa si fall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mportamiento ante el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vacía con un aviso, no un pantal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por escri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ce falta código: basta una ficha en lenguaje natural, o un ejemplo de la forma que tendrán los datos. Esta es la ficha de un endpoint descrita como contrat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json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71750"/>
            <a:ext cx="8115300" cy="15049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47950"/>
            <a:ext cx="7886700" cy="1352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{\n  "pieza": "GET /contactos?query=",\n  "entra": {\n    "quer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": "texto opcional; si viene vacio devuelve todos"\n  },\n  "s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_bien": {\n    "contactos": [ { "id": 1, "nombre": "Ana", "te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ono": "55..." } ],\n    "total": 1\n  },\n  "sale_mal": {\n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"error": "mensaje legible",\n    "contactos": []\n  }\n}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por escri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ga esta ficha en el prompt: la IA genera exactamente esta forma, ni más ni men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el contrato te proteg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de o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trato escrito convierte «suena raro» en «no cumple la ficha». Puedes pedirle a la IA que revise UNA pieza contra el contrato sin conocer las demás. Esa es la base de probar por part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ontend muestra «NaN» en el total porque esperab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o el backend devolvió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un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¿Qué faltó fij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lor del núm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ontrato del nombre y la forma de los datos que sal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dominio del sit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hoja de estil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contrato debe decir también qué ocurre cuando alg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ontrato in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a ficha de una pieza antes de pedir su código. Señala la línea que deja un hueco por el que la IA improvisará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tra: un correo y una contraseñ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ale bien: sesión iniciada y token guard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ale mal: (sin definir; no se especifica qué se muestra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tricción: nunca devolver la contraseña en la respues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5-oa02"/>
              </a:rPr>
              <a:t><![CDATA[Contratos entre piezas: qué espera cada componente de las de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ontrato in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pieza de tu proyecto y escribe su contrato con las tres preguntas (entra, sale bien, sale mal). Enséñaselo a la IA y pide que confirme que la construirá exactamente así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qué debe devolver una pieza al fallar, todavía no sabes construir esa pie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2026-10-25T01:27:02Z</dcterms:created>
  <dcterms:modified xsi:type="dcterms:W3CDTF">2026-10-25T01:27:02Z</dcterms:modified>
  <dc:title>Contratos entre piezas: qué espera cada componente de las demás</dc:title>
  <dc:description>Presentación editable del OA «Contratos entre piezas: qué espera cada componente de las demás». Enlace: https://tecnologia.lumbre.lat/object/fsi-m05-oa02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