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5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5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 mental: Las cinco secciones que convierten el archivo en tu memoria exter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5-oa03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cinco secciones que convierten el archivo en tu memoria externa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squeleto del documento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la IA no recuerde el proyecto entre sesiones y empiece a improvisar decisiones ya toma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STACK.md es la memoria externa del proye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chat nuevo arranca sin memoria de tu proyecto; el documento le da contexto estable y evita que reinvente lo decid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5-oa03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ada hito se refleja actualizando el archi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s un documento VIVO: cada decisión nueva se anota en él. Si no se actualiza, la IA construirá contra reglas obsole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5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«3. Contratos»: la IA decide los formatos de datos que le parezcan mej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Dejar los contratos a criterio de la IA destruye la coherencia entre piezas: cada una inventará su forma. El contrato lo fijas TÚ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documento maestro fija decisiones; no delega las estructur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5-oa03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el STACK.md de tu proyecto con las cinco secciones. Luego inicia un chat nuevo con la IA, pégaselo y pídele una pieza: observa cómo ya no te pregunta lo que ya decidis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5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21" r:id="rId1"/>
    <p:sldLayoutId id="2481907922" r:id="rId2"/>
    <p:sldLayoutId id="2481907923" r:id="rId3"/>
    <p:sldLayoutId id="248190792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a470306228be9537b0870da59fef5f932d2dc1a1dc5d8831.jpg"/>
  <Relationship Id="rId3" Type="http://schemas.openxmlformats.org/officeDocument/2006/relationships/hyperlink" Target="https://tecnologia.lumbre.lat/object/fsi-m05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3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3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3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3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3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3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3" TargetMode="External"/>
  <Relationship Id="rId3" Type="http://schemas.openxmlformats.org/officeDocument/2006/relationships/hyperlink" Target="/object/iav-c02-r01-oa02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3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3" TargetMode="External"/>
  <Relationship Id="rId3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800600"/>
          <a:chOff x="514350" y="781050"/>
          <a:chExt cx="82296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cument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estr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rchiv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rig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05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3"/>
              </a:rPr>
              <a:t><![CDATA[El documento maestro: un archivo que dirige a la IA todo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r el documento maestro (STACK.md) con arquitectura, reglas, estructura y criterios que se pega en cada sesión con la I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3"/>
              </a:rPr>
              <a:t><![CDATA[El documento maestro: un archivo que dirige a la IA todo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vez que abres un chat nuevo con la IA, ella no sabe nada de tu proyecto: ni su arquitectura, ni sus reglas, ni lo que ya decidiste. El documento maestro resuelve eso: un único archivo que contiene el plano, los contratos, las restricciones y los criterios, y que se convierte en tu memoria externa. Aquí aprendes a escribirlo y a usarlo para que la IA nunca vuelva a improvisar sobre lo que ya está decid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ocumento maestro · stack.md · contexto · reglas · agent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IA empieza de cero en cada chat; tu documento 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3"/>
              </a:rPr>
              <a:t><![CDATA[El documento maestro: un archivo que dirige a la IA todo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odelo no recuerda tu proyecto entre sesiones. Cada chat nuevo es un empleado brillante qu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ha visto nunca tu c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i no le das el plano, reinventará la cocina cada vez. El documento maestro es ese plano vivo: un archivo (llamémoslo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TACK.m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) con todo lo decidido, que pegas al inicio para que la IA construya dentro de tus reglas sin preguntarte lo ya resuelt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inco secciones que convierten el archivo en tu memoria extern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3"/>
              </a:rPr>
              <a:t><![CDATA[El documento maestro: un archivo que dirige a la IA todo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TACK.m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638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1 · Qué 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9907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Problema y usuar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838200" y="23145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Alcance MVP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28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2 · Arquitectu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838200" y="29813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Piezas y conexion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38200" y="33051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Tecnologías elegida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3 · Contrato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838200" y="398145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Entra / sale / error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2957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4 · Regla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inco secciones que convierten el archivo en tu memoria extern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3"/>
              </a:rPr>
              <a:t><![CDATA[El documento maestro: un archivo que dirige a la IA todo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838200" y="121920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Restriccion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838200" y="154305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Prohibicion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857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5 · Criteri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838200" y="220980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Cómo se sabe si está bien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squeleto del document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3"/>
              </a:rPr>
              <a:t><![CDATA[El documento maestro: un archivo que dirige a la IA todo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es un testamento técnico: es una ficha de una o dos pantallas. Este esqueleto ya dirige a la IA mejor que cualquier «hazme una app»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markdown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571750"/>
            <a:ext cx="8115300" cy="17621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47950"/>
            <a:ext cx="78867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# STACK.md — Agenda de contactos\n\n## 1. Que es\nApp para guard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r y buscar contactos. Usuario: persona con clientes que pierde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tiempo en hojas de calculo.\nMVP: crear, listar, buscar, editar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NO incluye: importacion, grupos, nubes.\n\n## 2. Arquitectura\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Frontend (lista + formulario) -> API -> Backend -> tabla SQLite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`contactos(id, nombre, telefono, email, creado_en)`.\nTecnicas: 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squeleto del document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3"/>
              </a:rPr>
              <a:t><![CDATA[El documento maestro: un archivo que dirige a la IA todo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621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295400"/>
            <a:ext cx="78867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las que la IA elija, pero una sola pagina, sin frameworks pesad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.\n\n## 3. Contratos\nGET /contactos?query= -> ver ficha en con]]>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tratos.md.\n\n## 4. Reglas\n- Validar email en backend, no solo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n el navegador.\n- Nunca borrar sin confirmacion.\n- Prohibido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guardar contraseñas o datos sensibles sin pedir antes.\n\n## 5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Criterios\nUn contacto creado aparece en la lista al recargar; 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933700"/>
            <a:ext cx="8115300" cy="5048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009900"/>
            <a:ext cx="78867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buscar por nombre devuelve solo coincidenci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48615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ga este archivo al inicio de cada sesión. Cambia el archivo, no tu memoria: así la IA siempre ve lo mism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usa en la práct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3"/>
              </a:rPr>
              <a:t><![CDATA[El documento maestro: un archivo que dirige a la IA todo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itu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 cada prompt así: «Contexto: este es mi STACK.md, respétalo. [pega el archivo]. Hoy construyo SOLO [pieza], según su contrato. No cambies decisiones ya fijadas». Terminas cada hito actualizando el archivo con lo nuevo decidid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profundi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3"/>
              </a:rPr>
              <a:t><![CDATA[El documento maestro: un archivo que dirige a la IA todo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2-r01-oa02"/>
              </a:rPr>
              <a:t><![CDATA[Contexto, restricciones y alcance: lo que la IA necesita sa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 publicado en «IA Aplicada y Negocios Digitales» sobre dar contexto a la IA. El documento maestro es la versión persistente de esa idea para todo el proyect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3"/>
              </a:rPr>
              <a:t><![CDATA[El documento maestro: un archivo que dirige a la IA todo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el problema real que resuelve el documento maestr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el código quede más boni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la IA no recuerde el proyecto entre sesiones y empiece a improvisar decisiones ya tomad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67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el sitio cargue más rápid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48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ustituye a las prueb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3"/>
              </a:rPr>
              <a:t><![CDATA[El documento maestro: un archivo que dirige a la IA todo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ocumento maestro debe escribirse una vez y no tocarse nunca má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3"/>
              </a:rPr>
              <a:t><![CDATA[El documento maestro: un archivo que dirige a la IA todo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documento que no dirig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umno muestra su STACK.md. Señala la sección que está mal y hará que la IA improvis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2. Arquitectura»: Frontend -> API -> Backend -> base de datos, con las tablas.]]>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4. Reglas»: validar en el backend, no borrar sin confirmar, no guardar datos sensibl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3. Contratos»: la IA decide los formatos de datos que le parezcan mejor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3"/>
              </a:rPr>
              <a:t><![CDATA[El documento maestro: un archivo que dirige a la IA todo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1. Qué es»: alcance MVP claro, con lo que queda fuera explícit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3"/>
              </a:rPr>
              <a:t><![CDATA[El documento maestro: un archivo que dirige a la IA todo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documento que no dirig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el STACK.md de tu proyecto con las cinco secciones. Luego inicia un chat nuevo con la IA, pégaselo y pídele una pieza: observa cómo ya no te pregunta lo que ya decidis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señal de que tu documento funciona es que la IA deja de hacerte preguntas de arquitectura y pasa a preguntas de detall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2026-10-25T01:27:28Z</dcterms:created>
  <dcterms:modified xsi:type="dcterms:W3CDTF">2026-10-25T01:27:28Z</dcterms:modified>
  <dc:title>El documento maestro: un archivo que dirige a la IA todo el proyecto</dc:title>
  <dc:description>Presentación editable del OA «El documento maestro: un archivo que dirige a la IA todo el proyecto». Enlace: https://tecnologia.lumbre.lat/object/fsi-m05-oa03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