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fsi-m06-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06-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antalla, en pieza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06-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06-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stado vacío (y el de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ribe los estados, no solo la versión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lista debe prever sus estados: cargando, vacío y con datos. Sin pedirlos, la IA deja la pantalla en bl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06-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mponente es la pieza; la pantalla es el arm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antalla se arma con varios componentes; el componente es una pieza reutilizable que puede aparecer en muchas panta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06-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n ahí algo para que se vean los clientes y demás, tú ya me ent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go para que se vean… tú ya me entiendes» deja todo el diseño a criterio de la IA. Las otras tres usan vocabulario de interfaz prec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labra ambigua es una decisión que toma la IA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06-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pantalla de una app que uses a diario y desglósala en componentes y estados, con sus nombres. Será tu primer vocabulario 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06-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2" r:id="rId1"/>
    <p:sldLayoutId id="2481901643" r:id="rId2"/>
    <p:sldLayoutId id="2481901644" r:id="rId3"/>
    <p:sldLayoutId id="24819016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c03d7dbaaba4327f298b26eb313505377d383db1da57f6a1.jpg"/>
  <Relationship Id="rId3" Type="http://schemas.openxmlformats.org/officeDocument/2006/relationships/hyperlink" Target="https://tecnologia.lumbre.lat/object/fsi-m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hyperlink" Target="https://tecnologia.lumbre.lat/object/fsi-m06-oa01" TargetMode="External"/>
  <Relationship Id="rId4" Type="http://schemas.openxmlformats.org/officeDocument/2006/relationships/hyperlink" Target="https://tecnologia.lumbre.lat/object/fsi-m06-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06-oa01"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cabul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faz:]]></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on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veg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correctamente componentes, estados y patrones de navegación al describir una pantalla a la I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06-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correctamente componentes, estados y patrones de navegación al describir una pantalla a la I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irigir a la IA en el frontend no necesitas escribir CSS: necesitas hablar su idioma. Componente, estado, navegación, formulario, tabla… Cada palabra que usas bien es una instrucción menos ambigua. Aquí armas el vocabulario mínimo para describir cualquier pantalla sin abrir una línea de códi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ontend · componentes · estados · navegacion · ux]]></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blar el idioma de la panta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el usuario ve es, para el usuario, la aplicación entera. Dirigir el frontend sin programarlo es saber nombrar componentes, estados y flujos.]]></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blar el idioma de la panta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construye mejor lo que entiende. Cuando describes una interfaz con palabras vagas («pon ahí algo para ver los clientes»), deja demasiado espacio para improvisar. Cuando usas su vocabulario —]]></a:t>
            </a:r>
            <a:r>
              <a:rPr lang="en-US" b="1" strike="noStrike" sz="2100" spc="0" u="none" cap="none">
                <a:solidFill>
                  <a:srgbClr val="1B2438">
                    <a:alpha val="100000"/>
                  </a:srgbClr>
                </a:solidFill>
                <a:latin typeface="Calibri"/>
              </a:rPr>
              <a:t><![CDATA[compon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vegación]]></a:t>
            </a:r>
            <a:r>
              <a:rPr lang="en-US" strike="noStrike" sz="2100" spc="0" u="none" cap="none">
                <a:solidFill>
                  <a:srgbClr val="1B2438">
                    <a:alpha val="100000"/>
                  </a:srgbClr>
                </a:solidFill>
                <a:latin typeface="Calibri"/>
              </a:rPr>
              <a:t><![CDATA[— le estás dando instrucciones exactas sin escribir códi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antalla, en piez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mponentes que se repiten]]></a:t>
            </a:r>
          </a:p>
        </p:txBody>
      </p:sp>
      <p:sp>
        <p:nvSpPr>
          <p:cNvPr id="9" name=""/>
          <p:cNvSpPr txBox="1"/>
          <p:nvPr/>
        </p:nvSpPr>
        <p:spPr>
          <a:xfrm>
            <a:off x="514350" y="1866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antalla no es un bloque: es un armazón de piezas reutilizables.]]></a:t>
            </a:r>
          </a:p>
        </p:txBody>
      </p:sp>
      <p:sp>
        <p:nvSpPr>
          <p:cNvPr id="10"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5146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stados: la misma pieza, distinto momento]]></a:t>
            </a:r>
          </a:p>
        </p:txBody>
      </p:sp>
      <p:sp>
        <p:nvSpPr>
          <p:cNvPr id="12" name=""/>
          <p:cNvSpPr txBox="1"/>
          <p:nvPr/>
        </p:nvSpPr>
        <p:spPr>
          <a:xfrm>
            <a:off x="514350" y="2886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abla puede estar cargando, vacía, con datos o con error. Cada situación es un estado.]]></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do: cargando]]></a:t>
            </a:r>
          </a:p>
        </p:txBody>
      </p:sp>
      <p:sp>
        <p:nvSpPr>
          <p:cNvPr id="14" name=""/>
          <p:cNvSpPr txBox="1"/>
          <p:nvPr/>
        </p:nvSpPr>
        <p:spPr>
          <a:xfrm>
            <a:off x="628650" y="3914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do: vacío]]></a:t>
            </a:r>
          </a:p>
        </p:txBody>
      </p:sp>
      <p:sp>
        <p:nvSpPr>
          <p:cNvPr id="15" name=""/>
          <p:cNvSpPr txBox="1"/>
          <p:nvPr/>
        </p:nvSpPr>
        <p:spPr>
          <a:xfrm>
            <a:off x="628650" y="4257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do: con da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antalla, en piez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do: err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érminos que debes saber us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inco palabras describes el 90 % de las pantallas de una app de gest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905125"/>
                <a:gridCol w="3686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p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za de interfaz reutili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a un componente Tarje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situación está un dato o la U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el estado de carga mientras llegan l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v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mueve el usuario entre pan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ú con Inicio, Clientes y Ajus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ul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para capturar datos del 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ulario con nombre, correo y botón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2905125"/>
                <a:gridCol w="3686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p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 t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repetida de muchos regis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a de contactos con columnas nombre y 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mpt de ejemp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ecesito una pantalla de "Clientes" compuesta por:\n- una barra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e navegacion arriba con Inicio y Clientes\n- un componente Tab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Clientes con columnas: nombre, telefono, ciudad\n- un estado d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carga (esqueleto) mientras llegan los datos\n- un estado vacio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on el mensaje "aun no hay clientes"\n- un boton que abre el fo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ulario de nuevo cliente\n\nNo escribas la logica de datos aun;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olo la interfaz con sus estados.]]></a:t>
            </a:r>
          </a:p>
        </p:txBody>
      </p:sp>
      <p:sp>
        <p:nvSpPr>
          <p:cNvPr id="10" name=""/>
          <p:cNvSpPr txBox="1"/>
          <p:nvPr/>
        </p:nvSpPr>
        <p:spPr>
          <a:xfrm>
            <a:off x="514350" y="35718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Fíjate: nombras componentes, estados y navegación. La IA no tiene que adivinar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 pides la lista de clientes y la IA entrega solo una tabla, pero al entrar no hay datos y aparece una pantalla en blanco sin aviso. ¿Qué pieza de interfaz olvidaste especific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de fond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stado vacío (y el de carg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ie de página.]]></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enú de naveg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onente» y una «pantalla» son exactamente lo mism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descripción vag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umno pide su primera pantalla. Señala la frase que está escrita en lenguaje vago y obligará a la IA a improvisa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barra superior con dos botones: Inicio y Client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tabla con columnas nombre, teléfono y ciudad.]]></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 ahí algo para que se vean los clientes y demás, tú ya me entiend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estado de carga mientras llegan los dat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06-oa01"/>
              </a:rPr>
              <a:t><![CDATA[El vocabulario de la interfaz: componentes, estados y nave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descripción vag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pantalla de una app que uses a diario y desglósala en componentes y estados, con sus nombres. Será tu primer vocabulario de dirección.]]></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nombrar las piezas de una pantalla, difícilmente podrás pedirle a la IA que las construya.]]></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2026-10-24T23:42:49Z</dcterms:created>
  <dcterms:modified xsi:type="dcterms:W3CDTF">2026-10-24T23:42:49Z</dcterms:modified>
  <dc:title>El vocabulario de la interfaz: componentes, estados y navegación</dc:title>
  <dc:description>Presentación editable del OA «El vocabulario de la interfaz: componentes, estados y navegación». Enlace: https://tecnologia.lumbre.lat/object/fsi-m06-oa01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