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06-oa02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06-oa02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 visual del OA (escenas en orden). Enlace: https://tecnologia.lumbre.lat/object/fsi-m06-oa02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Del navegador al servidor» (2 de 2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06-oa02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No se revalidó en el servidor; solo se confió en el navegado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validación del navegador es comodidad; la del servidor es seguridad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validación del navegador se puede saltar no usándola. La del servidor es la única que garantiza que no entren datos inválid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06-oa02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Validar solo en el navegador es cerrar la puerta con cortin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Cualquiera puede llamar al endpoint sin abrir tu página y saltarse el navegador. Siempre se revalida en el servido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06-oa02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Guarda el registro si el navegador reportó todo válido, sin revisar otra vez en el servido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Confiar en que «el navegador ya validó» deja la puerta abierta a peticiones directas. La decisión segura es revalidar siempre del lado del servido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Un formulario que no revalida en el servidor mien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06-oa02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Detective de errores» (2 de 2)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Toma un formulario de tu proyecto y escribe sus reglas en la tabla de tres columnas (campo, regla, mensaje). Pídele a la IA que valide en las dos capas exactamente así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06-oa02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01640" r:id="rId1"/>
    <p:sldLayoutId id="2481901641" r:id="rId2"/>
    <p:sldLayoutId id="2481901642" r:id="rId3"/>
    <p:sldLayoutId id="2481901643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be0d327a9a429583df1c3e6566c00b219e3613525e55cd8d1.jpg"/>
  <Relationship Id="rId3" Type="http://schemas.openxmlformats.org/officeDocument/2006/relationships/hyperlink" Target="https://tecnologia.lumbre.lat/object/fsi-m06-oa02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6-oa02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6-oa02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6-oa02" TargetMode="Externa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6-oa02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6-oa02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6-oa02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6-oa02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6-oa02" TargetMode="Externa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6-oa02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6-oa02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6-oa02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6-oa02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6-oa02" TargetMode="External"/>
  <Relationship Id="rId3" Type="http://schemas.openxmlformats.org/officeDocument/2006/relationships/notesSlide" Target="../notesSlides/notesSlide1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781050"/>
          <a:ext cx="8229600" cy="4495800"/>
          <a:chOff x="514350" y="781050"/>
          <a:chExt cx="8229600" cy="44958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ormulario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ienten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validación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d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suari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rvidor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3581400"/>
            <a:ext cx="4476750" cy="914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pecificar reglas de validación y entender por qué la del navegador no basta.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fsi-m06-oa02"/>
              </a:rPr>
              <a:t><![CDATA[Ver el OA en tecnologi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4050" y="781050"/>
            <a:ext cx="2495550" cy="3429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6-oa02"/>
              </a:rPr>
              <a:t><![CDATA[Formularios que no mienten: validación del lado del usuario y del servid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pecificar reglas de validación y entender por qué la del navegador no bast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05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5908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formulario es donde el usuario entrega datos… y donde entran los problemas. Aquí aprendes a escribir reglas de validación clarísimas para la IA y, sobre todo, a entender por qué validar solo en el navegador es como cerrar la puerta con cortinas: la seguridad vive del lado del servidor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6-oa02"/>
              </a:rPr>
              <a:t><![CDATA[Formularios que no mienten: validación del lado del usuario y del servid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0972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formularios · validacion · frontend · backend · ux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formulario: promesa al usuario y filtro al sistem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6-oa02"/>
              </a:rPr>
              <a:t><![CDATA[Formularios que no mienten: validación del lado del usuario y del servid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buen formulario hace dos cosas: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yuda al usua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a escribir bien (avisándole a tiempo) y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tege al siste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de datos basura. Para dirigir a la IA aquí, tu trabajo es escribir la lista de reglas: qué campo es obligatorio, qué formato debe tener, qué error mostrar. La sintaxis la pone ella; el criterio es tuyo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l navegador al servido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6-oa02"/>
              </a:rPr>
              <a:t><![CDATA[Formularios que no mienten: validación del lado del usuario y del servid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1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apa 1 · Navegador (experiencia)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8669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visa al vuelo: «te falta el correo». Rápida y amable, pero fácil de saltar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5527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lidación en el navegador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8956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lquiera puede omitirla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2385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2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5147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apa 2 · Servidor (seguridad)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8862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alida TODO antes de guardar. Esta es la que de verdad protege los dato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l navegador al servido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6-oa02"/>
              </a:rPr>
              <a:t><![CDATA[Formularios que no mienten: validación del lado del usuario y del servid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lidación en el servido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5621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quí se decide si entr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050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3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1812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punto clave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5527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del navegador es comodidad; la del servidor es obligación. Falta una de las dos y el formulario miente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2385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unca confíes solo en el navegador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scribe las reglas, no el códig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6-oa02"/>
              </a:rPr>
              <a:t><![CDATA[Formularios que no mienten: validación del lado del usuario y del servid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s tres columnas son tu especificación; pégalas en el prompt tal cual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6-oa02"/>
              </a:rPr>
              <a:t><![CDATA[Formularios que no mienten: validación del lado del usuario y del servid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4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952750"/>
        </p:xfrm>
        <a:graphic>
          <a:graphicData uri="http://schemas.openxmlformats.org/drawingml/2006/table">
            <a:tbl>
              <a:tblPr firstRow="1" bandRow="1"/>
              <a:tblGrid>
                <a:gridCol w="1524000"/>
                <a:gridCol w="2933700"/>
                <a:gridCol w="36576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mp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Regla (escrita por ti)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Mensaje de error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rre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obligatorio, con formato valido@alg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«Escribe un correo válido»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eléfon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opcional, 7 a 15 dígit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«El teléfono debe tener entre 7 y 15 dígitos»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ntraseñ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ínimo 8 caracter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«La contraseña debe tener al menos 8 caracteres»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dad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úmero entre 1 y 120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«Indica una edad real»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ompt de valida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6-oa02"/>
              </a:rPr>
              <a:t><![CDATA[Formularios que no mienten: validación del lado del usuario y del servid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texto]]></a:t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504950"/>
            <a:ext cx="8115300" cy="2009775"/>
          </a:xfrm>
          <a:prstGeom prst="roundRect">
            <a:avLst/>
          </a:prstGeom>
          <a:solidFill>
            <a:srgbClr val="F4F1EA">
              <a:alpha val="100000"/>
            </a:srgbClr>
          </a:solidFill>
          <a:ln w="9525">
            <a:solidFill>
              <a:srgbClr val="DCD4C4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581150"/>
            <a:ext cx="7886700" cy="18573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Crea el formulario de registro con estas reglas y aplícalas en 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l navegador Y en el servidor:\n- correo: obligatorio, formato v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lido@dominio. Error: "escribe un correo valido".\n- contrasena: 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minimo 8 caracteres. Error: "minimo 8 caracteres".\n- telefono: 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opcional, 7 a 15 digitos.\n\nMuestra el error bajo cada campo, n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o en un alert. No guardes nada si el servidor rechaza algun camp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o. No confíes en que el navegador ya validó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571875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ligas a la IA a validar en las dos capas y a definir el mensaje. Quitas ambigüedad y dejas la puerta cerrada por dentro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6-oa02"/>
              </a:rPr>
              <a:t><![CDATA[Formularios que no mienten: validación del lado del usuario y del servid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rueb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 formulario exige correo válido, pero alguien envía un correo mal formado directo a la API, sin pasar por la página, y se guarda. ¿Qué falló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El diseño del campo de corre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No se revalidó en el servidor; solo se confió en el navegador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409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Faltó un botón de enviar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790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El DNS estaba mal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6-oa02"/>
              </a:rPr>
              <a:t><![CDATA[Formularios que no mienten: validación del lado del usuario y del servid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rueb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lidar solo en el navegador es suficiente para proteger la base de dato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6-oa02"/>
              </a:rPr>
              <a:t><![CDATA[Formularios que no mienten: validación del lado del usuario y del servid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etecta el formulario insegur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 pidieron a una IA un formulario de alta y revisas su resumen de comportamiento. Señala la decisión peligrosa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Muestra el error de formato bajo cada campo mientras se escribe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Guarda el registro si el navegador reportó todo válido, sin revisar otra vez en el servidor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Limita la contraseña a un mínimo de 8 caractere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6-oa02"/>
              </a:rPr>
              <a:t><![CDATA[Formularios que no mienten: validación del lado del usuario y del servid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Devuelve el mismo error claro cuando el correo llega mal desde la API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6-oa02"/>
              </a:rPr>
              <a:t><![CDATA[Formularios que no mienten: validación del lado del usuario y del servid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etecta el formulario insegur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ma un formulario de tu proyecto y escribe sus reglas en la tabla de tres columnas (campo, regla, mensaje). Pídele a la IA que valide en las dos capas exactamente así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955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una regla no puedes escribirla en una frase, no puedes exigir que la IA la cumpl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4004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2026-10-24T23:42:47Z</dcterms:created>
  <dcterms:modified xsi:type="dcterms:W3CDTF">2026-10-24T23:42:47Z</dcterms:modified>
  <dc:title>Formularios que no mienten: validación del lado del usuario y del servidor</dc:title>
  <dc:description>Presentación editable del OA «Formularios que no mienten: validación del lado del usuario y del servidor». Enlace: https://tecnologia.lumbre.lat/object/fsi-m06-oa02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