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6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sponsive · Accesible · Usable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diseño responsive a 360 px: nada debe salirse del área vi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sponsive = el mismo contenido cómodo en cualquier talla de pan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pantallas pequeñas el contenido debe reacomodarse sin desbordes. Es un criterio responsive concreto, no una opin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criterio de accesibilidad es condición de aceptación, no ad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esibilidad determina que personas con discapacidad puedan usar la app; suele ser requisito legal y amplía tu público. Se fija desde el diseño, no a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app debe verse moderna y bon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Moderna y bonita» es subjetivo: nadie puede probar si cumple, así que la IA acertará o no por suerte. Los criterios buenos son med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riterio de aceptación debe poder probarse, no solo senti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4 criterios (uno por dimensión: responsive, accesibilidad, UX, estados) para la pantalla principal de tu proyecto y ponlos como condición de aceptación en tu próximo promp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7" r:id="rId1"/>
    <p:sldLayoutId id="2481907898" r:id="rId2"/>
    <p:sldLayoutId id="2481907899" r:id="rId3"/>
    <p:sldLayoutId id="248190790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6e0e60bbb92ad81c87d346d0327acf403ff66b2a8a179821.jpg"/>
  <Relationship Id="rId3" Type="http://schemas.openxmlformats.org/officeDocument/2006/relationships/hyperlink" Target="https://tecnologia.lumbre.lat/object/fsi-m06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lul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ive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i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X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S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criterios de responsive, accesibilidad y experiencia que la IA debe cumplir en el frontend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6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criterios de responsive, accesibilidad y experiencia que la IA debe cumplir en el fronten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terfaz puede funcionar y aun así ser un desastre: botones imposibles de tocar en el celular, texto ilegible, formularios que dejan fuera a quien usa lector de pantalla. Sin tocar una línea de CSS, aprendes a fijar criterios de diseño adaptable, accesible y usable, y a exigírselos a la IA como condiciones de acept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ponsive · accesibilidad · ux · frontend · criteri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r no basta: hay que poder usar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yoría de tus usuarios estará en un teléfono. Una app que «funciona» pero se ve rota en pantalla pequeña, o que deja fuera a personas con baja visión, está mal construida. Tú no vas a escribir CSS: vas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el 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onvertirlo en condición de aceptación que le exiges a la 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ive · Accesible · Usab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dapta al tamaño: escritorio, tableta y celular con el mismo conten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ble a cada pantal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diseño, muchas tall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385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147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l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886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pueden usar todas las personas: contraste, texto alternativo, navegación por tecl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ive · Accesible · Usab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e y etique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opera sin rat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05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181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able (UX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52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ntiende sin esfuerzo: pocos pasos, botones claros, errores amab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385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 clics, rutas obvi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81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edback en cada acció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convertibles en condición de acept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riterio medible es una prueba: o se cumple o no. Eso es lo que la IA podrá verificar y lo que tú podrás revis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105025"/>
                <a:gridCol w="6010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imen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medible que puedes exig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i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pantalla de 360 px nada se sale ni se encima; las tablas se vuelven tarje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campo tiene etiqueta; contraste texto/fondo legible; se llega a todo con Tab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tarea principal se completa en máximo 3 pasos; los botones tienen al menos 44 px de al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a lista prevé cargando, vacío y error; nada queda en blanco sin mens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ntes de dar por terminada esta pantalla, debe cumplir ESTOS cr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erios (revísalos uno a uno y dime si cumple):\n- responsive: 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360 px de ancho, los elementos no se enciman; la tabla de co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tos se muestra como tarjetas apiladas.\n- accesibilidad: cada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mpo con su etiqueta, contraste legible, y se puede recorrer 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ab.\n- ux: el boton principal mide al menos 44 px de alto y m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tra estado de carga al pulsarse.\n- estados: la lista muestr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rgando, vacio con mensaje y error con reint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 de «que se vea bonito» (subjetivo) a criterios que la IA puede autoverificar y tú audi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s tu app en un celular y el botón principal queda cortado fuera de la pantalla. ¿Qué criterio no fijaste (o la IA no cumplió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ccesibilidad con lector de panta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iseño responsive a 360 px: nada debe salirse del área vis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lor corporativ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iempo de carga del servid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esibilidad es un detalle estético menor que puede posponerse siemp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riterio imposible de cumpl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scribe criterios de UX para su pantalla. Señala el que NO es verificable (está mal formulado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botón principal mide al menos 44 px de al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p debe verse moderna y bon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a campo de formulario tiene su etiqueta visi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360 px de ancho ningún elemento se sale de la pantal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3"/>
              </a:rPr>
              <a:t><![CDATA[Que se vea bien en el celular: responsive, accesibilidad y UX sin abrir un C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riterio imposible de cumpl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4 criterios (uno por dimensión: responsive, accesibilidad, UX, estados) para la pantalla principal de tu proyecto y ponlos como condición de aceptación en tu próximo promp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medir un criterio, reescríbelo hasta que sea un sí o un no cla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2026-10-25T01:27:04Z</dcterms:created>
  <dcterms:modified xsi:type="dcterms:W3CDTF">2026-10-25T01:27:04Z</dcterms:modified>
  <dc:title>Que se vea bien en el celular: responsive, accesibilidad y UX sin abrir un CSS</dc:title>
  <dc:description>Presentación editable del OA «Que se vea bien en el celular: responsive, accesibilidad y UX sin abrir un CSS». Enlace: https://tecnologia.lumbre.lat/object/fsi-m06-oa03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