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7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7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viaje de ida y vuelt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dirección por la que el frontend pide una operación a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dpoint = ventanilla donde el frontend pide algo a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endpoint es la ventanilla (una ruta como POST /pedidos) donde el cliente pide al servidor ejecutar una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ervidor obedece; tú decides qué obede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rvidor es literal: hace exactamente lo que programaste. Si la regla quedó incompleta, ejecutará el hueco como lo entienda la IA. Por eso describes la regla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fía en que la app ya evitará correos repetidos y guarda sin comprob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l servidor «confía» y guarda sin verificar, dos personas pueden registrar el mismo correo y el sistema se corrompe. La regla del negocio debe cubrir el conflicto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regla incompleta es un hueco que la IA llenará a su arbit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operación de tu proyecto (p. ej. «crear un pago») y escríbela como una secuencia de 3-5 decisiones del servidor. Conviértela en la descripción de un endpoint para tu próximo promp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1" r:id="rId1"/>
    <p:sldLayoutId id="2481901642" r:id="rId2"/>
    <p:sldLayoutId id="2481901643" r:id="rId3"/>
    <p:sldLayoutId id="248190164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c703eed61f8a81f7849731dcba1b1f64b9769360991824e1.jpg"/>
  <Relationship Id="rId3" Type="http://schemas.openxmlformats.org/officeDocument/2006/relationships/hyperlink" Target="https://tecnologia.lumbre.lat/object/fsi-m07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hyperlink" Target="https://tecnologia.lumbre.lat/object/fsi-m07-oa01" TargetMode="External"/>
  <Relationship Id="rId4" Type="http://schemas.openxmlformats.org/officeDocument/2006/relationships/hyperlink" Target="https://tecnologia.lumbre.lat/object/fsi-m07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edient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dpoint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es un endpoint y cómo una regla de negocio se convierte en uno para pedírselo a la 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7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qué es un endpoint y cómo una regla de negocio se convierte en uno para pedírselo a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 de cada botón hay una orden que viaja a un servidor y vuelve. Ese servidor no piensa: obedece lo que le programaste. Aquí entiendes qué es un endpoint, cómo una regla de tu negocio se traduce en uno, y cómo describirlo a la IA para que la lógica que construya sea la tuya y no un inv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ackend · servidor · endpoints · logica de negocio · ap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rvidor obedece; tú decides qué obede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ckend es la trastienda que nunca cierra: endpoints, reglas, sesiones, permisos. Tu trabajo no es cocinar ahí: es darle las órdenes correc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rvidor obedece; tú decides qué obede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rvidor es un empleado extremadamente rápido y absolutamente literal. Le pides «cuando guarden un pedido, descuenta el stock» y lo hará… exactamente como se lo digas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 de 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esas reglas: qué debe pasar cuando algo ocurre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poin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ventanilla por la que el frontend hace esa peti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viaje de ida y vuel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a peti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ontend llama a una ventanilla del servidor: el endpoin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point: POST /pedid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a reg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dor aplica la lógica de negocio decidida por ti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r, descontar stock, calcul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viaje de ida y vuel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La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 un resultado claro: pedido creado, o el error que toqu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62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1 creado o mensaje de err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regla del negocio al endpoin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raduces a código: traduces tu regla a un nombre de ventanilla y a lo que debe valid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2990850"/>
                <a:gridCol w="2190750"/>
                <a:gridCol w="29337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negocio (en español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dpoint que la implem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 decidir el servi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Un cliente puede pedir varios product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 /ped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r stock antes de acep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Ver todos mis pedido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ped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strar solo los del usuario autent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ancelar un pedido si no se ha envia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 /pedidos/{id}/cance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hazar si ya fue env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2990850"/>
                <a:gridCol w="2190750"/>
                <a:gridCol w="29337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negocio (en español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dpoint que la implem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be decidir el servi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plicar descuento del 10 % a mayor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 (dentro de POST /pedid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cular el total con descu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un endpoint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rea el endpoint POST /pedidos con esta logica de negocio:\n1) 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cibe una lista de productos con cantidades\n2) antes de acep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, verifica que cada producto tenga stock suficiente\n3) si alg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tiene stock, NO guardes nada y devuelve un error diciendo 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roducto fallo\n4) si todo bien, descuenta el stock, calcula 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otal y guarda el pedido\n5) devuelve el pedido con su total\n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No uses variables globales; lee y escribe en la base de datos.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xplica en una frase cada pa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as la secuencia de decisiones; la IA escribe el código. Tu trabajo es que la regla del negocio esté comple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«endpoint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diseño visual del botón de comp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dirección por la que el frontend pide una operación al servi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tabla de la base de dat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tipo de archivo C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dor interpreta lo que «seguramente querías decir» en tu lógica de nego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gla incompl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ides a la IA el endpoint de alta de usuarios y revisas su resumen de lógica. Señala la decisión que deja un agujer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cibe el correo y la contraseña del formul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arca el correo como único para que no pueda haber duplic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fía en que la app ya evitará correos repetidos y guarda sin comprobar n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vuelve un mensaje de éxito solo cuando se creó correctamen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1"/>
              </a:rPr>
              <a:t><![CDATA[El servidor es un empleado obediente: endpoints y lógica de nego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gla incompl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operación de tu proyecto (p. ej. «crear un pago») y escríbela como una secuencia de 3-5 decisiones del servidor. Conviértela en la descripción de un endpoint para tu próximo promp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regla salta un caso (¿y si el pago se repite?), la IA lo improvisará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2026-10-24T23:42:48Z</dcterms:created>
  <dcterms:modified xsi:type="dcterms:W3CDTF">2026-10-24T23:42:48Z</dcterms:modified>
  <dc:title>El servidor es un empleado obediente: endpoints y lógica de negocio</dc:title>
  <dc:description>Presentación editable del OA «El servidor es un empleado obediente: endpoints y lógica de negocio». Enlace: https://tecnologia.lumbre.lat/object/fsi-m07-oa01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