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Cada operación sobre una entidad se vuelve una ventanilla con nombre cla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pdate (PUT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las cuatro, el ciclo de vida del dato está r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ditar y guardar es la operación Update. Si no pediste PUT /contactos/{id}, el cambio no tiene a dónde 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si toda app de gestión recorre el ciclo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istar es solo la R. En cuanto el usuario cree, edite o elimine algo, necesitas las otras tres. Un CRUD incompleto es la causa típica de funciones que no hacen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No hay endpoint para borrar una tarea; queda para cuando «haga falt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ta la D (Delete). Sin borrar, el usuario no puede deshacerse de una tarea mal creada: el ciclo está incompleto y acumulará bas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CRUD completo cubre nacer, consultar, cambiar y mor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as entidades de tu proyecto (contactos, pedidos, tareas…) y para cada una escribe sus cuatro endpoints CRUD. Será tu esqueleto de backen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34" r:id="rId1"/>
    <p:sldLayoutId id="2481901635" r:id="rId2"/>
    <p:sldLayoutId id="2481901636" r:id="rId3"/>
    <p:sldLayoutId id="248190163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c622fcc6de4a0b103784dea8dfcbda9e00287c6fedf78011.jpg"/>
  <Relationship Id="rId3" Type="http://schemas.openxmlformats.org/officeDocument/2006/relationships/hyperlink" Target="https://tecnologia.lumbre.lat/object/fsi-m07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UD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er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stien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crear, leer, actualizar y borrar en cualquier funcionalidad y pedirlos con precisión a la I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7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crear, leer, actualizar y borrar en cualquier funcionalidad y pedirlos con precisión a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 CRM, tienda, gestor de tareas: casi todo sistema es, en el fondo, cuatro operaciones sobre datos repetidas para muchas entidades. Crear, Leer, Actualizar y Borrar —CRUD— es la rejilla con la que puedes describir cualquier función sin equívocos. Domínala y tus prompts de backend serán imposibles de malinterpret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rud · backend · endpoints · datos · ab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verbos que lo cubren casi to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r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ad (leer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date (actualizar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te (borrar). Es el ciclo de vida de cualquier dato: nace, se consulta, se corrige, muere. En español también se llam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lta, Baja, Modificación). Cuando describes una pantalla como «gestión de clientes», lo que pides en realidad son estas cuatro operaciones sobre la entidad clien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operación sobre una entidad se vuelve una ventanilla con nombre cla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U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re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OST /clien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14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670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GET /client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GET /clientes/{id}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ualiz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6576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UT /clientes/{id}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orra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3338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ELETE /clientes/{id}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jilla CRUD sobre «Contactos»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ilas que describen por completo una app de contactos. Añades entidades y repites la rejill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181225"/>
                <a:gridCol w="2000250"/>
                <a:gridCol w="24098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el usuario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dpoint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valida el servi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lena el formulario y guar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 /conta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 y teléfono obligato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(list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re la ag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 /conta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los del usuario d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(un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ca un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 /contactos/{id}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id exi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859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181225"/>
                <a:gridCol w="2000250"/>
                <a:gridCol w="24098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el usuario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dpoint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valida el servi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li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ita y guarda camb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T /contactos/{id}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xista y los campos sean vál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lsa elimin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LETE /contactos/{id}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ción y propiedad del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de el CRUD completo, no a medi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struye el CRUD para la entidad Contacto (campos: id, nombre,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elefono, email):\n- POST /contactos crea uno; requiere nombre;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evuelve 400 si falta.\n- GET /contactos lista todos del usuar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logueado.\n- GET /contactos/{id} devuelve uno o 404 si no exis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.\n- PUT /contactos/{id} actualiza; 404 si no existe.\n- DELE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/contactos/{id} borra; 404 si no existe.\n\nRegla: un usuario 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lo puede ver y tocar SUS contactos. Aplica esa comprobacion e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da operacio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nombrar las cuatro operaciones aseguras que no falte ninguna. Y añades la regla de propiedad en cada u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deja crear y ver contactos, pero al editar uno y guardar no cambia nada. ¿Qué operación del CRUD no está implementada (o no se pide)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reate (POST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ad (GET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pdate (PUT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lete (DELETE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licación que «solo lista» datos no necesita CRU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hueco en el CRU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la lista de endpoints de «Tareas» que propuso una IA. Señala el hueco que romperá el ciclo de vida del da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ST /tareas — crear una tare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ET /tareas — listar las tareas del usu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T /tareas/{id} — marcar una tarea como completa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hay endpoint para borrar una tarea; queda para cuando «haga falta»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2"/>
              </a:rPr>
              <a:t><![CDATA[CRUD: las cuatro operaciones que sostienen el 90 % de las aplic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hueco en el CRU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as entidades de tu proyecto (contactos, pedidos, tareas…) y para cada una escribe sus cuatro endpoints CRUD. Será tu esqueleto de backen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entidad no tiene las cuatro, ya sabes qué función le faltará al fi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2026-10-24T23:42:41Z</dcterms:created>
  <dcterms:modified xsi:type="dcterms:W3CDTF">2026-10-24T23:42:41Z</dcterms:modified>
  <dc:title>CRUD: las cuatro operaciones que sostienen el 90 % de las aplicaciones</dc:title>
  <dc:description>Presentación editable del OA «CRUD: las cuatro operaciones que sostienen el 90 % de las aplicaciones». Enlace: https://tecnologia.lumbre.lat/object/fsi-m07-oa02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