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7-oa03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7-oa03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tecnologia.lumbre.lat/object/fsi-m07-oa03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identidad viaja con cada petición» (2 de 2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7-oa03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El servidor debe rechazarla con 403, porque el permiso se comprueba en el backen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Un permiso que solo está en el frontend no es un permi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Ocultar el botón es cosmética. La autorización real vive en el servidor, que comprueba identidad y permiso en cada oper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7-oa03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HTTP es amnésico: cada petición llega suel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servidor no recuerda entre peticiones; la identidad viaja con cada una (token o cookie de sesión) para poder autoriz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7-oa03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Oculta el botón «borrar» en el frontend y da el permiso por cumpl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sconder un botón no autoriza nada: la API sigue abierta. El permiso real se aplica en el servidor. Es la diferencia entre un cartel y una cerradu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Ocultar la acción no es restringir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7-oa03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Define 2 roles para tu proyecto (p. ej. usuario y admin) y escribe qué puede y qué no puede hacer cada uno sobre tus entidades. Pídele a la IA que lo aplique en el servid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7-oa03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5024" r:id="rId1"/>
    <p:sldLayoutId id="2481905025" r:id="rId2"/>
    <p:sldLayoutId id="2481905026" r:id="rId3"/>
    <p:sldLayoutId id="2481905027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ba78746e424f14983118840e29d8ae90dfd4c4013aabbb7f1.jpg"/>
  <Relationship Id="rId3" Type="http://schemas.openxmlformats.org/officeDocument/2006/relationships/hyperlink" Target="https://tecnologia.lumbre.lat/object/fsi-m07-oa03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7-oa03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7-oa03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7-oa03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7-oa03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7-oa03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7-oa03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7-oa03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7-oa03" TargetMode="External"/>
  <Relationship Id="rId3" Type="http://schemas.openxmlformats.org/officeDocument/2006/relationships/hyperlink" Target="/object/iav-c11-r01-oa03" TargetMode="Externa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7-oa03" TargetMode="Externa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7-oa03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7-oa03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7-oa03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7-oa03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7-oa03" TargetMode="External"/>
  <Relationship Id="rId3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29600" cy="4495800"/>
          <a:chOff x="514350" y="781050"/>
          <a:chExt cx="82296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sion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ermisos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ntr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ón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ribir cómo viaja la identidad de un usuario (sesión, token) y cómo se aplican permisos en el backend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fsi-m07-oa03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050" y="781050"/>
            <a:ext cx="24955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7-oa03"/>
              </a:rPr>
              <a:t><![CDATA[Sesiones y permisos: quién es quién dentro de tu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ribir cómo viaja la identidad de un usuario (sesión, token) y cómo se aplican permisos en el backend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servidor no tiene memoria: cada petición llega «suelta». Para saber quién la envía y qué puede hacer, existen la sesión y el token. Aquí entiendes cómo viaja la identidad del usuario y cómo se convierte en permisos que el backend comprueba en cada operación, sin escribir una línea de código de má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7-oa03"/>
              </a:rPr>
              <a:t><![CDATA[Sesiones y permisos: quién es quién dentro de tu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sesiones · tokens · permisos · backend · autenticacio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servidor no recuerda: hay que decirle quién eres cada vez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7-oa03"/>
              </a:rPr>
              <a:t><![CDATA[Sesiones y permisos: quién es quién dentro de tu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HTTP es amnésico: cada petición es un desconocido nuevo. Para que el backend sep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llama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puede hac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la identidad viaja con cada petición dentro de un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o u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k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Lo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mi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on las reglas que deciden, con esa identidad en mano, si la operación se autoriza o se rechaz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identidad viaja con cada peti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7-oa03"/>
              </a:rPr>
              <a:t><![CDATA[Sesiones y permisos: quién es quién dentro de tu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Inicia ses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entrar, el servidor entrega un token que identifica al usuari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38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dor emite token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581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8575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Cada petición lo llev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2289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frontend manda el token en cada llamada: así el servidor sabe quién eres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147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T /contactos + toke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42576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dor lee el token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identidad viaja con cada peti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7-oa03"/>
              </a:rPr>
              <a:t><![CDATA[Sesiones y permisos: quién es quién dentro de tu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3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Permis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la identidad clara, el backend decide si puede hacer ESA acció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38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s dueño? ¿Tiene rol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5812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za o rechaza (403)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sión, token y permiso (en una frase)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7-oa03"/>
              </a:rPr>
              <a:t><![CDATA[Sesiones y permisos: quién es quién dentro de tu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conceptos se reutilizan de APIs; aquí los aplicas a quién puede tocar qué dat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7-oa03"/>
              </a:rPr>
              <a:t><![CDATA[Sesiones y permisos: quién es quién dentro de tu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1266825"/>
                <a:gridCol w="3238500"/>
                <a:gridCol w="36099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oncep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nalogí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s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«estado de estar conectado» del usuar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u pulsera de acceso en un ev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oke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credencial que viaja en cada peti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boleto con tu nombre que muestras en cada puer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rmi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regla de qué puede hacer esa ident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e con tu pulsera entras a zona VIP pero no a coci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o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 paquete de permisos para un tipo de usuar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dmin, editor, invit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reforz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7-oa03"/>
              </a:rPr>
              <a:t><![CDATA[Sesiones y permisos: quién es quién dentro de tu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c11-r01-oa03"/>
              </a:rPr>
              <a:t><![CDATA[Tokens, autenticación y claves: protege tus acces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9067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 publicado sobre tokens y llaves. Aquí no repetimos esa base: la conectamos con los permisos por operación dentro de tu backen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mpt de permis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7-oa03"/>
              </a:rPr>
              <a:t><![CDATA[Sesiones y permisos: quién es quién dentro de tu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exto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504950"/>
            <a:ext cx="8115300" cy="2257425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581150"/>
            <a:ext cx="7886700" cy="21050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Implementa control de acceso en el CRUD de Contactos:\n- en cad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peticion, lee el token; si no hay token valido, responde 401 (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o autorizado).\n- un usuario normal solo puede listar, crear, ed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itar y borrar SUS propios contactos (comprueba el campo owner_id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).\n- un usuario con rol «admin» puede ver todos.\n- si intenta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tocar un contacto ajeno, responde 403, no lo devuelvas vacio di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frazado de exito.\n\nLa comprobacion va en el SERVIDOR en cada 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ndpoint, no solo ocultando botones en el frontend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8195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ultar un botón no es un permiso: el servidor debe rechazar la acción aunque lleguen directo a la API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7-oa03"/>
              </a:rPr>
              <a:t><![CDATA[Sesiones y permisos: quién es quién dentro de tu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tu app, «Ana» no ve el botón de borrar los contactos de «Luis». Pero Luis sabe la dirección del endpoint y llama a DELETE /contactos/{id} sin permiso. ¿Qué debe pasar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omo no veía el botón, la petición debe fallar en el navegado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 servidor debe rechazarla con 403, porque el permiso se comprueba en el backend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724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Debe borrar, porque el endpoint exist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4105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ebe pedir el token otra vez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7-oa03"/>
              </a:rPr>
              <a:t><![CDATA[Sesiones y permisos: quién es quién dentro de tu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token de un usuario debe viajar dentro de cada petición para que el backend sepa quién llam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7-oa03"/>
              </a:rPr>
              <a:t><![CDATA[Sesiones y permisos: quién es quién dentro de tu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permiso de jugue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s cómo una IA aplicó permisos en tu app. Señala la decisión que da una falsa sensación de seguridad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evuelve 401 cuando falta un token váli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Devuelve 403 cuando el usuario intenta tocar un contacto que no es suy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528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Oculta el botón «borrar» en el frontend y da el permiso por cumplid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7-oa03"/>
              </a:rPr>
              <a:t><![CDATA[Sesiones y permisos: quién es quién dentro de tu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Filtra en el servidor los datos para que cada usuario vea solo los suyo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7-oa03"/>
              </a:rPr>
              <a:t><![CDATA[Sesiones y permisos: quién es quién dentro de tu apl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el permiso de jugue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e 2 roles para tu proyecto (p. ej. usuario y admin) y escribe qué puede y qué no puede hacer cada uno sobre tus entidades. Pídele a la IA que lo aplique en el servido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un permiso se puede saltar llamando directo a la API, no es un permiso: es decoració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00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2026-10-25T00:39:11Z</dcterms:created>
  <dcterms:modified xsi:type="dcterms:W3CDTF">2026-10-25T00:39:11Z</dcterms:modified>
  <dc:title>Sesiones y permisos: quién es quién dentro de tu aplicación</dc:title>
  <dc:description>Presentación editable del OA «Sesiones y permisos: quién es quién dentro de tu aplicación». Enlace: https://tecnologia.lumbre.lat/object/fsi-m07-oa03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