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8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8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8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fsi-m08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08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la frase al modelo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8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Muchos a much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Declarar el tipo de relación correcto es trabajo tuyo, no de la 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uchos alumnos ↔ muchas asignaturas es muchos-a-muchos; suele requerir una tabla intermedia (matrícula). Detectarlo evita un modelo ro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8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las cosas, después las tabl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mero se declaran entidades, campos y relaciones en lenguaje natural; la IA propone las tablas y el SQL. Diseñar el modelo no es program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8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ada fila de «factura» repite el nombre y el cif completos de la empresa, en vez de referenciar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Repetir los datos de la empresa en cada factura (no normalizar) genera incoherencia: si cambia el nombre, hay que editarlo en miles de filas. La relación debe ir por clav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ferenciar por clave, no duplicar datos, es la esencia del mode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8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las entidades de tu proyecto con 3-4 campos cada una y sus relaciones («uno a muchos…»). Pídele a la IA que devuelva solo el modelo y compáralo con tu li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8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13" r:id="rId1"/>
    <p:sldLayoutId id="2481907914" r:id="rId2"/>
    <p:sldLayoutId id="2481907915" r:id="rId3"/>
    <p:sldLayoutId id="248190791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17f7107af0f5603982c8d4ac18ffeb0ed20f51c680be848e1.jpg"/>
  <Relationship Id="rId3" Type="http://schemas.openxmlformats.org/officeDocument/2006/relationships/hyperlink" Target="https://tecnologia.lumbre.lat/object/fsi-m08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1" TargetMode="External"/>
  <Relationship Id="rId3" Type="http://schemas.openxmlformats.org/officeDocument/2006/relationships/hyperlink" Target="https://tecnologia.lumbre.lat/object/fsi-m08-oa01" TargetMode="External"/>
  <Relationship Id="rId4" Type="http://schemas.openxmlformats.org/officeDocument/2006/relationships/hyperlink" Target="https://tecnologia.lumbre.lat/object/fsi-m08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1" TargetMode="External"/>
  <Relationship Id="rId3" Type="http://schemas.openxmlformats.org/officeDocument/2006/relationships/hyperlink" Target="/object/iav-c12-r01-oa01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1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1" TargetMode="External"/>
  <Relationship Id="rId3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495800"/>
          <a:chOff x="514350" y="990600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odel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QL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necesi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suarios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mpresa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ctur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gos…»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r entidades, campos y relaciones en lenguaje natural y leer el modelo que propone la IA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08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1"/>
              </a:rPr>
              <a:t><![CDATA[Modelar sin SQL: «necesito usuarios, empresas, facturas y pagos…»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r entidades, campos y relaciones en lenguaje natural y leer el modelo que propone la 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necesitas escribir SQL para diseñar una base de datos: necesitas decir qué cosas guarda tu sistema y cómo se relacionan. «Una empresa tiene muchas facturas; una factura tiene muchos pagos» ya es un modelo. Aquí aprendes a declararlo en español y a leer, sin código, el modelo que la IA devuelve para comprobar que es el tuy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1"/>
              </a:rPr>
              <a:t><![CDATA[Modelar sin SQL: «necesito usuarios, empresas, facturas y pagos…»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base de datos · modelo · entidades · relaciones · dato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o las cosas, después las tabl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1"/>
              </a:rPr>
              <a:t><![CDATA[Modelar sin SQL: «necesito usuarios, empresas, facturas y pagos…»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base de datos es un archivador: si el cajón está bien rotulado, el registro se encuentra solo. Tú decides qué cajones existen; la IA construye el mue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o las cosas, después las tabl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1"/>
              </a:rPr>
              <a:t><![CDATA[Modelar sin SQL: «necesito usuarios, empresas, facturas y pagos…»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base de datos es un archivador: guard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entidades) con su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campos) y la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relaciones). Tú defines las cosas y cómo se relacionan; la IA decide cómo se materializa en tablas y columnas. Empezar por el modelo en lenguaje natural evita el error clásico: una tabla enorme donde todo se apila junt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a frase al model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1"/>
              </a:rPr>
              <a:t><![CDATA[Modelar sin SQL: «necesito usuarios, empresas, facturas y pagos…»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ices en españo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Una empresa tiene muchas facturas; una factura recibe varios pagos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52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28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la IA propon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2004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entidad, una tabla; las relaciones, por claves que las unen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571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 (id, nombre)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147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 (id, empresa_id, total)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4257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 (id, factura_id, importe)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a frase al model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1"/>
              </a:rPr>
              <a:t><![CDATA[Modelar sin SQL: «necesito usuarios, empresas, facturas y pagos…»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conecta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lave de uno aparece en el otro: así sabes a qué empresa pertenece cada factur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 1 → N facturas → N pago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lara: entidades, campos y relacion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1"/>
              </a:rPr>
              <a:t><![CDATA[Modelar sin SQL: «necesito usuarios, empresas, facturas y pagos…»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estas cuatro respuestas ya tienes el 90 % del modelo, sin tocar SQ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1"/>
              </a:rPr>
              <a:t><![CDATA[Modelar sin SQL: «necesito usuarios, empresas, facturas y pagos…»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047875"/>
                <a:gridCol w="3505200"/>
                <a:gridCol w="25622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efin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cosas guard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s entidad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suario, empresa, factura, pa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datos de cada cos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s camp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actura: fecha, total, es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ómo se relacionan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s conexiones 1-a-1, 1-a-muchos, muchos-a-much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empresa tiene muchas factur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reglas aplican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bligatorios y únic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orreo de usuario es ún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reforzar las bas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1"/>
              </a:rPr>
              <a:t><![CDATA[Modelar sin SQL: «necesito usuarios, empresas, facturas y pagos…»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12-r01-oa01"/>
              </a:rPr>
              <a:t><![CDATA[Tablas, campos y registros: guardar información sin ca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 publicado que explica qué es tabla, campo y registro. Aquí damos el salto a declarar relaciones entre entidad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mpt de modela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1"/>
              </a:rPr>
              <a:t><![CDATA[Modelar sin SQL: «necesito usuarios, empresas, facturas y pagos…»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2574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105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Disena el modelo de datos de un sistema de facturacion. Entida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 y relaciones:\n- Empresa (nombre, cif) ; un Usuario pertenece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 una Empresa.\n- Una Empresa tiene MUCHAS Facturas; cada Factu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 (fecha, total, estado) pertenece a UNA Empresa.\n- Una Factur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puede recibir VARIOS Pagos (fecha, importe, metodo).\n- El cor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o del Usuario debe ser UNICO.\n\nDevuelve SOLO el modelo: list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de tablas con sus columnas y las relaciones con la clave que 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 une. No escribas codigo aun, ni datos de ejempl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8195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 das entidades, campos y relaciones; la IA devuelve tablas y claves. Tú revisas que el mapa coincida con tu fras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1"/>
              </a:rPr>
              <a:t><![CDATA[Modelar sin SQL: «necesito usuarios, empresas, facturas y pagos…»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s «un alumno puede cursar muchas asignaturas y una asignatura tiene muchos alumnos». ¿Qué tipo de relación 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o a un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o a much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Muchos a mucho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es una relació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1"/>
              </a:rPr>
              <a:t><![CDATA[Modelar sin SQL: «necesito usuarios, empresas, facturas y pagos…»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la base de datos exige escribir primero las consultas SQ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1"/>
              </a:rPr>
              <a:t><![CDATA[Modelar sin SQL: «necesito usuarios, empresas, facturas y pagos…»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modelo mal declar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és el modelo que propuso una IA para facturación. Señala el error de diseño que se ve sin saber SQL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Tabla «empresa» con id, nombre y cif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Tabla «factura» con id, fecha, total y empresa_id para saber a quién pertenec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ada fila de «factura» repite el nombre y el cif completos de la empresa, en vez de referenciarl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40290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Tabla «pago» con factura_id que apunta a la factura que cobró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1"/>
              </a:rPr>
              <a:t><![CDATA[Modelar sin SQL: «necesito usuarios, empresas, facturas y pagos…»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modelo mal declar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las entidades de tu proyecto con 3-4 campos cada una y sus relaciones («uno a muchos…»). Pídele a la IA que devuelva solo el modelo y compáralo con tu lis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decir cuántas de una cosa caben en otra, tu modelo tendrá huecos que la IA rellenará m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2026-10-25T01:27:20Z</dcterms:created>
  <dcterms:modified xsi:type="dcterms:W3CDTF">2026-10-25T01:27:20Z</dcterms:modified>
  <dc:title>Modelar sin SQL: «necesito usuarios, empresas, facturas y pagos…»</dc:title>
  <dc:description>Presentación editable del OA «Modelar sin SQL: «necesito usuarios, empresas, facturas y pagos…»». Enlace: https://tecnologia.lumbre.lat/object/fsi-m08-oa01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