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8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clave foránea con integridad referencial hacia fac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oránea mantiene vivas y coherentes las rel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lave foránea con integridad referencial impide que un pago apunte a una factura inexistente o borrada. Sin ella aparecen huérf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Índice = velocidad; único = no dup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índice acelera búsquedas; la unicidad la da una restricción de valor único. Son reglas distintas que a veces se combinan, pero no son lo m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campo email se deja opcional y sin restricción de uni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mail no es obligatorio y único, dos cuentas pueden registrar el mismo correo (o ninguno), y el login se vuelve ambiguo. Es la ausencia que más due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ampos identificativos se exigen obligatorios y ún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modelo y, para cada tabla, anota: cuál es su clave primaria, qué campos deben ser obligatorios/únicos y qué relaciones necesitan foránea. Añádelo al prompt de cre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7" r:id="rId1"/>
    <p:sldLayoutId id="2481907898" r:id="rId2"/>
    <p:sldLayoutId id="2481907899" r:id="rId3"/>
    <p:sldLayoutId id="248190790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fa3f13e3176c3e1418c524f26fd0fcd88cf89e3a9702e161.jpg"/>
  <Relationship Id="rId3" Type="http://schemas.openxmlformats.org/officeDocument/2006/relationships/hyperlink" Target="https://tecnologia.lumbre.lat/object/fsi-m08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hyperlink" Target="/object/iav-c12-r01-oa02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índic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gridad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t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sur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clave primaria, foránea, índice e integridad referencial y detectar su ausencia en un model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8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clave primaria, foránea, índice e integridad referencial y detectar su ausencia en un mode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delo bonito sobre el papel se pudre sin reglas que lo protejan: cada fila identificable, cada relación apuntando a algo que existe, cada campo obligatorio que no admite huecos. Esas reglas son claves, índices e integridad. No las escribes tú: las exiges. Aquí aprendes a reconocerlas y a detectar cuando la IA las olvidó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lave primaria · clave foranea · indice · integridad · da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que mantienen los datos limp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reglas, una base de datos se llena de duplicados, huérfanos y campos vacíos. Las reglas son cuatro ide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 prim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ada fila única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 forá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as relaciones apuntan a algo real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se rompe la coherencia) 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buscar rápido). Las nombras en tu especificación; la IA las configu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cada reg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 primaria = identidad. Foránea + integridad = coherencia. Índice = velocid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038475"/>
                <a:gridCol w="3419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garanti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n ella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ve prim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registro es único e identifi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filas «iguales» que nadie sabe cuál es la bu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ve forá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relación apunta a un registro que ex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gos que referencian facturas inexist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torio / ún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mpo siempre tiene valor y no se rep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s vacíos o duplicados rompiendo el log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Índi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lera las búsquedas frec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app va lenta cuando hay muchos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gridad referencial en a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 la reg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go solo puede existir si su factura existe. La base lo impi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 → factura_id=7 vál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 la reg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 un pago que apunta a una factura borrada: dato huérfano y basur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 → factura_id=99 (no existe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2-r01-oa02"/>
              </a:rPr>
              <a:t><![CDATA[Relaciones y claves: cómo se conecta to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clave primaria y foránea y tipos de relación. Aquí las convertimos en reglas que exiges y audit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con reglas de integr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l crear las tablas del modelo de facturacion, aplica estas reg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s y explicame cada una:\n- clave primaria id en cada tabla, au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incremental.\n- factura.empresa_id debe ser CLAVE FORANEA haci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mpresa.id (no aceptar una factura de empresa inexistente).\n-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ago.factura_id clave foranea hacia factura.id.\n- usuario.emai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: OBLIGATORIO y UNICO.\n- indice sobre factura.empresa_id por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se filtra mucho por empresa.\n\nNo dejes campos clave opcional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 sin justific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ablas solas guardan; con reglas se protegen. Nombrarlas en el prompt evita que la IA entregue un modelo de papel moja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sistema registró pagos que referencian facturas que fueron borradas hace meses. ¿Qué regla de integridad falt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índice en la tabla de pag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clave foránea con integridad referencial hacia factur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campo obligatorio en el pag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clave primaria en pag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índice sirve para garantizar que no haya valores duplicados en una colum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regla aus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las reglas de un modelo de usuarios. Señala la ausencia que causará datos duplicados y login ro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d como clave primaria en la tabla usu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ampo email se deja opcional y sin restricción de unic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índice sobre email para acelerar el inicio de ses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lave foránea de perfil hacia usuario.i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2"/>
              </a:rPr>
              <a:t><![CDATA[Claves, índices e integridad: las reglas que evitan datos basu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regla aus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modelo y, para cada tabla, anota: cuál es su clave primaria, qué campos deben ser obligatorios/únicos y qué relaciones necesitan foránea. Añádelo al prompt de cre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modelo sin reglas de integridad funciona el primer día y se pudre el primero de much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2026-10-25T01:27:04Z</dcterms:created>
  <dcterms:modified xsi:type="dcterms:W3CDTF">2026-10-25T01:27:04Z</dcterms:modified>
  <dc:title>Claves, índices e integridad: las reglas que evitan datos basura</dc:title>
  <dc:description>Presentación editable del OA «Claves, índices e integridad: las reglas que evitan datos basura». Enlace: https://tecnologia.lumbre.lat/object/fsi-m08-oa02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