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rror 1 (datos duplicados); la dirección merecería su propia tabla referenciada por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dato que se repite en varias filas suele pedir su propia t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petir el mismo dato en muchas filas es no normalizar (error 1). La solución típica es una tabla «direcciones» a la que cada pedido apunta por cla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uditar el modelo es una capa, no la ú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uditoría estructural prevé errores de diseño, pero no reemplaza probar consultas y casos límite con datos. Estructura sana y pruebas son capas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sola tabla llamada «usuario» que guarda también pedidos, facturas, mensajes y direcciones, con 45 colum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eterlo todo en una tabla de 45 columnas es el error 5 (tabla-camión): imposible de mantener, con huecos y datos que se contradicen. Las otras tres son buenas prác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parar responsabilidades en tablas es la base de un modelo s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8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de a la IA el modelo de tu proyecto y pásale la lista de cinco errores como auditoría. Anota qué detecta y qué corrige. Guardar esa ronda te ahorra rehacer todo más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8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5" r:id="rId1"/>
    <p:sldLayoutId id="2481911016" r:id="rId2"/>
    <p:sldLayoutId id="2481911017" r:id="rId3"/>
    <p:sldLayoutId id="24819110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c1ba3f634b711fbb445fce154c058c44e11e210a293be621.jpg"/>
  <Relationship Id="rId3" Type="http://schemas.openxmlformats.org/officeDocument/2006/relationships/hyperlink" Target="https://tecnologia.lumbre.lat/object/fsi-m08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hyperlink" Target="/object/iav-c12-r01-oa05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8-oa03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un modelo generado por IA y señalar duplicación, nulidades, relaciones perdidas y claves débi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8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un modelo generado por IA y señalar duplicación, nulidades, relaciones perdidas y claves débi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evuelve un modelo de datos en segundos; no por eso es correcto. Cinco errores aparecen una y otra vez y se detectan sin saber SQL, solo leyendo los nombres: datos duplicados, campos obligatorios que admiten vacío, relaciones huérfanas, claves sin sentido y tablas-camión. Aquí conviertes la lectura del modelo en una auditoría sistemátic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ditoria · modelo · normalizacion · integridad · revis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un modelo es auditarlo, no admirar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IA te entrega sus tablas, tu trabajo no es aceptarlas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las en cuarent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buscar cinco familias de errores. No hace falta SQL: basta leer nombres y relaciones con ojo crítico. Esta es la lista de chequeo del AI Software Buil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errores que se ven sin códi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 la lista de arriba abajo sobre cada tabla que te dé la 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2019300"/>
                <a:gridCol w="31813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lo detectas leye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s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duplicados (no normalizad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ismo valor (nombre de empresa) aparece repetido en muchas fi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oherencia al actuali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os obligatorios que admiten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dato clave (email) sin regla de obligato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s inserv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aciones huérf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olumna «id» que no apunta a ninguna tabla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que no sabes de quién s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2019300"/>
                <a:gridCol w="3181350"/>
                <a:gridCol w="2000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lo detectas leye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s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débil o aus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hay id único, o se usa un dato que puede repeti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as irreconoc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bla-cam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tabla con 40 columnas de todo un po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 funciona bien; todo se romp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auditoría (que la IA se auto revis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visa el modelo que acabas de proponer contra esta lista y res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deme tabla por tabla:\n1) hay datos repetidos en varias filas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que deberian estar en su propia tabla?\n2) algun campo clave (e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il, id) esta sin regla obligatorio/unico?\n3) alguna columna «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» no apunta a una tabla que exista?\n4) cada tabla tiene una c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ve primaria unica?\n5) hay alguna tabla con demasiadas column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 temas distintos?\n\nSi detectas algo, propón la correccion 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TES de escribir codigo. No cambies el sentido del negocio, so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arregla el dise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asas TU lista de chequeo; la IA revisa su propio trabajo contra tus criterios. No confías, verific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llevarlo a un caso re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2-r01-oa05"/>
              </a:rPr>
              <a:t><![CDATA[Proyecto: diseña la base de datos de una app re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donde se diseña un modelo completo. Úsalo como práctica: aplícale esta lista de auditoría a su result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tabla «pedidos», la dirección de envío del cliente aparece escrita completa en cada pedido del mismo cliente. ¿Qué error de la lista es, y qué se debería haber hech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rror 4 (clave débil); falta un i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rror 1 (datos duplicados); la dirección merecería su propia tabla referenciada por cla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rror 5 (tabla-camión); son demasiadas column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un error: guardar la dirección por pedido es siempre correc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que pasa la lista de auditoría ya no necesita probarse con datos re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odelo sospech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s un modelo que propuso una IA para «usuarios». Señala el error más grave de diseñ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abla usuario con id como clave primaria autoincrement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sola tabla llamada «usuario» que guarda también pedidos, facturas, mensajes y direcciones, con 45 colum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mail de usuario marcado obligatorio y únic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tabla direccion separada a la que el usuario apunta por cla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8-oa03"/>
              </a:rPr>
              <a:t><![CDATA[Audita el modelo de la IA: cinco errores de diseño que se ven sin saber SQ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modelo sospecho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a la IA el modelo de tu proyecto y pásale la lista de cinco errores como auditoría. Anota qué detecta y qué corrige. Guardar esa ronda te ahorra rehacer todo más tar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modelo barato de corregir es el que revisas antes de construir enci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2026-10-25T02:19:02Z</dcterms:created>
  <dcterms:modified xsi:type="dcterms:W3CDTF">2026-10-25T02:19:02Z</dcterms:modified>
  <dc:title>Audita el modelo de la IA: cinco errores de diseño que se ven sin saber SQL</dc:title>
  <dc:description>Presentación editable del OA «Audita el modelo de la IA: cinco errores de diseño que se ven sin saber SQL». Enlace: https://tecnologia.lumbre.lat/object/fsi-m08-oa03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