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9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9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9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09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9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flujo de una API externa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9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orque el código del frontend lo puede leer cualquiera en el navegador y robaría la cla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ecretos en el backend; el frontend no es priv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JavaScript del navegador es visible; una clave ahí es una clave robada. Se guarda y se usa en e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9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eer la respuesta de cada API es parte del traba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servicio define su propia estructura JSON. Por eso se lee la documentación y se mapean los campos que necesitas; no hay formato univers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9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llamada a la API del clima se hace desde un JavaScript visible en el navegador con la clave escrita den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oner la clave en JS del navegador la entrega a cualquiera que abra las herramientas del sitio. La clave debe usarse solo del lado de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rontend nunca carga secre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9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 servicio real para tu proyecto (clima, mapas, correo o IA) y escribe su flujo en los cuatro pasos. Identifica dónde irá su clave y qué pasará si el servicio fa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9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40" r:id="rId1"/>
    <p:sldLayoutId id="2481901641" r:id="rId2"/>
    <p:sldLayoutId id="2481901642" r:id="rId3"/>
    <p:sldLayoutId id="248190164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af72b2600abb910346bbbe4fa85eae0aad62c1122a293e11.jpg"/>
  <Relationship Id="rId3" Type="http://schemas.openxmlformats.org/officeDocument/2006/relationships/hyperlink" Target="https://tecnologia.lumbre.lat/object/fsi-m09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1" TargetMode="External"/>
  <Relationship Id="rId3" Type="http://schemas.openxmlformats.org/officeDocument/2006/relationships/hyperlink" Target="https://tecnologia.lumbre.lat/object/fsi-m09-oa01" TargetMode="External"/>
  <Relationship Id="rId4" Type="http://schemas.openxmlformats.org/officeDocument/2006/relationships/hyperlink" Target="https://tecnologia.lumbre.lat/object/fsi-m09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1" TargetMode="External"/>
  <Relationship Id="rId3" Type="http://schemas.openxmlformats.org/officeDocument/2006/relationships/hyperlink" Target="/object/iav-c11-r01-oa01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1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tern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i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in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nut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9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1"/>
              </a:rPr>
              <a:t><![CDATA[Tu primera API externa: el clima en tu aplicación en veinte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 el flujo completo registrar-obtener clave-pedir-recibir-visualizar con una API re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r tu app con el mundo exterior es lo que la convierte en útil: el clima, mapas, pagos, envíos. Todo eso llega por una API. Aquí recorres el flujo completo con una API del clima —registrarte, obtener tu clave, pedir, recibir JSON y mostrarlo— entendiendo cada paso para dirigir a la IA sin perder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1"/>
              </a:rPr>
              <a:t><![CDATA[Tu primera API externa: el clima en tu aplicación en veinte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pi · json · integracion · clima · backen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app no vive sola: habla con servici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1"/>
              </a:rPr>
              <a:t><![CDATA[Tu primera API externa: el clima en tu aplicación en veinte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I es el mesero: lleva pedidos entre tu app y servicios que nunca verás. Aquí aprendes a encargar a otros y a poner tu propio menú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app no vive sola: habla con servici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1"/>
              </a:rPr>
              <a:t><![CDATA[Tu primera API externa: el clima en tu aplicación en veinte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s programar el clima: necesit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írs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un servicio que ya lo tiene. Ese servicio expone una API: una dirección a la que llamas y te devuelve datos. El patrón se repite con mapas, pagos, correo e IA. Aprendido una vez, lo aplicas a decenas de servicio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 de una API exter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1"/>
              </a:rPr>
              <a:t><![CDATA[Tu primera API externa: el clima en tu aplicación en veinte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Registro y cla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 registras en el servicio y recibes una clave (API key) que te identific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tengo API key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eti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backend llama a la dirección del servicio con la clave y los parámetro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T /clima?ciudad=CDMX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 de una API exter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1"/>
              </a:rPr>
              <a:t><![CDATA[Tu primera API externa: el clima en tu aplicación en veinte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 API ke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62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383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Respuesta JS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rvicio responde datos estructurados en JSO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81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{ temp: 22, estado: «soleado» }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241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004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Mostra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5718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frontend recibe y pinta el dato, sin hablar con el servicio directamente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57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22°, soleado» en la pantall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a paso, en cla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1"/>
              </a:rPr>
              <a:t><![CDATA[Tu primera API externa: el clima en tu aplicación en veinte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escribe las llamadas; tú decides el servicio, los datos y el comportamiento ante el erro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1"/>
              </a:rPr>
              <a:t><![CDATA[Tu primera API externa: el clima en tu aplicación en veinte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86050"/>
        </p:xfrm>
        <a:graphic>
          <a:graphicData uri="http://schemas.openxmlformats.org/drawingml/2006/table">
            <a:tbl>
              <a:tblPr firstRow="1" bandRow="1"/>
              <a:tblGrid>
                <a:gridCol w="1400175"/>
                <a:gridCol w="3219450"/>
                <a:gridCol w="34956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cur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decisión como direct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eas cuenta y obtienes una API ke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servicio elegir (precio, cobertur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t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llama a la URL con parámetr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ciudad, qué unida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ue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SON con los datos ped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campos necesito most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st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frontend pinta el d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mo se ve si falla o viene vací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entender qué es una API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1"/>
              </a:rPr>
              <a:t><![CDATA[Tu primera API externa: el clima en tu aplicación en veinte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1-r01-oa01"/>
              </a:rPr>
              <a:t><![CDATA[¿Qué es una API? El mesero entre tu app y el serv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con la analogía del mesero. Aquí ya no definimos qué es: ejecutamos el flujo completo contra un servicio rea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de integr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1"/>
              </a:rPr>
              <a:t><![CDATA[Tu primera API externa: el clima en tu aplicación en veinte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ntegra una API del clima en mi app. Ya tengo la clave en la v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able de entorno WEATHER_KEY (NUNCA la escribas en el codigo ni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n el frontend).\nFlujo:\n- el usuario escribe una ciudad en el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frontend\n- MI backend llama a la API del clima con la clave y 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vuelve SOLO temperatura y estado al frontend\n- si la ciudad n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existe o la API falla, muestra "no disponible" sin romper la p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gina\n\nNo pongas la clave en el HTML. Explica donde guardamos W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ATHER_KEY de forma segu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trón —la clave vive en el servidor, nunca en el navegador— es la línea entre una integración y una filtració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1"/>
              </a:rPr>
              <a:t><![CDATA[Tu primera API externa: el clima en tu aplicación en veinte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API key del servicio del clima debe usarse desde el backend y no meterla en el frontend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orque el frontend es más le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rque el código del frontend lo puede leer cualquiera en el navegador y robaría la clav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orque el clima solo funciona en el servido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rque la API no permite llamadas desde el navegado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1"/>
              </a:rPr>
              <a:t><![CDATA[Tu primera API externa: el clima en tu aplicación en veinte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PI externa siempre devuelve los datos en el mismo formato sin importar el servi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1"/>
              </a:rPr>
              <a:t><![CDATA[Tu primera API externa: el clima en tu aplicación en veinte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integración insegu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cómo una IA integró la API del clima. Señala el paso que expone la clav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frontend envía la ciudad al backend prop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backend guarda WEATHER_KEY en una variable de entorno del servid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llamada a la API del clima se hace desde un JavaScript visible en el navegador con la clave escrita dentr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290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uando la API falla, se muestra un mensaje «no disponible»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1"/>
              </a:rPr>
              <a:t><![CDATA[Tu primera API externa: el clima en tu aplicación en veinte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integración insegu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 servicio real para tu proyecto (clima, mapas, correo o IA) y escribe su flujo en los cuatro pasos. Identifica dónde irá su clave y qué pasará si el servicio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Integrar es fácil; integrar sin filtrar la clave y previendo el error es lo que te diferenc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2026-10-24T23:42:47Z</dcterms:created>
  <dcterms:modified xsi:type="dcterms:W3CDTF">2026-10-24T23:42:47Z</dcterms:modified>
  <dc:title>Tu primera API externa: el clima en tu aplicación en veinte minutos</dc:title>
  <dc:description>Presentación editable del OA «Tu primera API externa: el clima en tu aplicación en veinte minutos». Enlace: https://tecnologia.lumbre.lat/object/fsi-m09-oa01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