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ST /contactos que devuelva 201 (cread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bo correcto + código correcto = API predec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rear es POST, y el código de creación correcta es 2xx (típicamente 201). Los demás verbos/códigos no corresponden a esa op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mbres coherentes de recursos hacen la API predec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Funcionalmente pueden andar, pero romper la convención (recursos en sustantivo + verbo HTTP) hace tu API impredecible y difícil de consumir. La convención es un contrato con quien la u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UT /borrarContacto elimina un contacto usando el verbo PU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ezclar un verbo (PUT = actualizar) con una acción de borrado y un nombre de ruta fuera de la convención rompe la predictibilidad: quien consuma la API no podrá adivinar qué hace cada endpoin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verbo debe significar siempre lo mismo en toda la AP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9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la tabla de endpoints de una entidad de tu proyecto (5 filas: listar, crear, ver, editar, borrar) con verbo, ruta, entra y sale. Pídele a la IA primero la documentación y después el códi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9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34" r:id="rId1"/>
    <p:sldLayoutId id="2481901635" r:id="rId2"/>
    <p:sldLayoutId id="2481901636" r:id="rId3"/>
    <p:sldLayoutId id="248190163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65e47dfe904e7366c445c2de5fcfdc03faafa661a21cb411.jpg"/>
  <Relationship Id="rId3" Type="http://schemas.openxmlformats.org/officeDocument/2006/relationships/hyperlink" Target="https://tecnologia.lumbre.lat/object/fsi-m09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hyperlink" Target="/object/iav-c11-r01-oa02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9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eñ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i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dpoint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I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una tabla de endpoints (verbo, ruta, entrada, salida) y pedirla a la IA como contrat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9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una tabla de endpoints (verbo, ruta, entrada, salida) y pedirla a la IA como contra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edir que la IA construya tu backend, diseña su API: la lista de operaciones que ofrecerá, cada una con verbo, ruta, qué recibe y qué devuelve. Ese catálogo es el plano del que ya hablaste en contratos, pero a escala de sistema. Aquí aprendes a dibujar tu API en una tabla que la IA implementará sin adivin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pi · endpoints · diseño · verbo · contra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 app también es una API para su propio frontend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mir APIs ajenas (módulo anterior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la t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n la misma cara de dos monedas. Tu backend expone endpoints que tu propio frontend llama. Si diseñas esa lista con orden —verbos claros, rutas coherentes, entradas y salidas definidas—, la IA construye un sistema que se entiende a sí mism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verbo impor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T lee, POST crea, PUT cambia, DELETE borra: la convención que hace tu API predeci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19350"/>
        </p:xfrm>
        <a:graphic>
          <a:graphicData uri="http://schemas.openxmlformats.org/drawingml/2006/table">
            <a:tbl>
              <a:tblPr firstRow="1" bandRow="1"/>
              <a:tblGrid>
                <a:gridCol w="1533525"/>
                <a:gridCol w="3962400"/>
                <a:gridCol w="26193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erb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a qué se u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r / consultar datos (no cambia nad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T /conta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ar un recurso nue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T /conta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tualizar / reemplazar uno exist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T /contactos/{id}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LE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iminar un recur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LETE /contactos/{id}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eña la API en una 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tabla ES tu API. La pegas en el prompt y la IA no tiene que inventar ni una rut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105025"/>
                <a:gridCol w="2295525"/>
                <a:gridCol w="2324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e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erbo y ru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t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a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T /conta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tro opcional por no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de contactos + to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ST /conta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, teléfono, ema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cto creado con su i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 u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T /contactos/{id}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ntacto o 40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dit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UT /contactos/{id}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mpos a cambi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cto actuali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105025"/>
                <a:gridCol w="2295525"/>
                <a:gridCol w="23241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er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Verbo y ru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t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a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r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LETE /contactos/{id}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—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ción de borr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 verbos y JSO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1-r01-oa02"/>
              </a:rPr>
              <a:t><![CDATA[GET, POST y JSON: pedir y enviar da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métodos y respuestas JSON. Aquí lo usas al revés: diseñas los métodos y las salidas de TU AP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de diseñ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iseña e implementa la API de Contactos segun esta tabla (respe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verbos y rutas, no inventes otras):\n- GET /contactos?nombre=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> lista + total; solo los del usuario autenticado\n- POST /cont]]>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ctos {nombre*, telefono, email} -> 201 con id; 400 si falta nom]]>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bre\n- GET /contactos/{id} -> contacto o 404\n- PUT /contactos/{]]>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d} {campos} -> actualizado o 404\n- DELETE /contactos/{id} -> 2]]>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04 al borrar\n\nDevuelve primero la documentacion de la API (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tabla igual a esta con sus codigos de estado) y luego el codig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de cada endpoin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671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primero la documentación obliga a la IA (y a ti) a cerrar el diseño antes de escribir códig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verbo y código de estado tienen más sentido para crear un contacto con éxi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ET /contactos que devuelva 404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ST /contactos que devuelva 201 (creado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LETE /contactos que devuelva 200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UT /contactos que devuelva 500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 como /obtenerContactos y /borrarContacto son tan válidas como GET /contactos y DELETE /contactos/{id}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diseño inconsist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el diseño de API de una IA. Señala la incoherencia que la volverá difícil de usa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GET /contactos lista y devuelve 200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ST /contactos crea y devuelve 201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T /borrarContacto elimina un contacto usando el verbo PU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LETE /contactos/{id} borra y devuelve 204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9-oa02"/>
              </a:rPr>
              <a:t><![CDATA[Diseñar tus propios endpoints: una API para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diseño inconsist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 tabla de endpoints de una entidad de tu proyecto (5 filas: listar, crear, ver, editar, borrar) con verbo, ruta, entra y sale. Pídele a la IA primero la documentación y después el códi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API es predecible, tu frontend se escribe casi so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2026-10-24T23:42:41Z</dcterms:created>
  <dcterms:modified xsi:type="dcterms:W3CDTF">2026-10-24T23:42:41Z</dcterms:modified>
  <dc:title>Diseñar tus propios endpoints: una API para tu aplicación</dc:title>
  <dc:description>Presentación editable del OA «Diseñar tus propios endpoints: una API para tu aplicación». Enlace: https://tecnologia.lumbre.lat/object/fsi-m09-oa02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