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otas y tarifas: la letra pequeña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Te pasaste del límite de peticiones; hay que bajar el ritmo y reintentar con esp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429 = cuota excedida: baja el ritmo, no lo sub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429 es «demasiadas peticiones»: estás violando la cuota. La respuesta correcta es reducir frecuencia y reintentar con backoff, no saturar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ever el fallo del servicio es parte de la integ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bucle de reintentos contra un servidor caído agrava el problema y quema cuota. Conviene espera creciente, cache del último dato y un aviso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nte un 429, reintenta inmediatamente en bucle hasta que deje de fal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intentar en bucle cerrado contra un 429 dispara más peticiones justo cuando el servicio te pide calma: agrava el bloqueo y quema la cuota. Hay que aflojar, no apre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anejo de errores debe respetar la señal que da el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ra la API de tu proyecto, escribe qué hará tu app ante cada uno: 400, 401, 404, 429, 500. Un botón de «no disponible con datos antiguos» vale más que una pantalla ro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0761" r:id="rId1"/>
    <p:sldLayoutId id="2481980762" r:id="rId2"/>
    <p:sldLayoutId id="2481980763" r:id="rId3"/>
    <p:sldLayoutId id="248198076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8766bf43f6e80afe33ec58b26101d4f193f4d3079ea710b1.jpg"/>
  <Relationship Id="rId3" Type="http://schemas.openxmlformats.org/officeDocument/2006/relationships/hyperlink" Target="https://tecnologia.lumbre.lat/object/fsi-m09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hyperlink" Target="/object/iav-c11-r01-oa04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3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o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rif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ter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ll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 códigos de error, límites de uso y costos por llamada, y planear alternativa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9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 códigos de error, límites de uso y costos por llamada, y planear alternativ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I externa es un préstamo: depende de otro, y ese otro se cae, te limita o te cobra. La diferencia entre una integración frágil y una robusta está en prever los códigos de error, respetar las cuotas y entender las tarifas. Aquí aprendes a leerlos y a pedirle a la IA el plan B para cada u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pi · errores · codigos http · cuotas · cos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s de algo que no control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consumes una API de terceros, tu app funciona bien… hasta que el servicio se cae, cambia o te avisa que ya usaste tus 1.000 llamadas del día. Un builder profesional no se sorprend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 el código de 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respet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conoce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siempre define qué hace su app cuando el servicio fall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ódigos que debes saber le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429 y un 500 se tratan distinto: el primero baja tu ritmo, el segundo espera y reintent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86050"/>
        </p:xfrm>
        <a:graphic>
          <a:graphicData uri="http://schemas.openxmlformats.org/drawingml/2006/table">
            <a:tbl>
              <a:tblPr firstRow="1" bandRow="1"/>
              <a:tblGrid>
                <a:gridCol w="1333500"/>
                <a:gridCol w="2266950"/>
                <a:gridCol w="4514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di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 para ti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x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Éx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lamada funcionó; usa los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iaste algo mal (falta un campo, formato inválid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1 / 40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enticación / per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ve ausente o sin autorización: no es un bug, es ac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ncont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recurso o la ruta no ex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333500"/>
                <a:gridCol w="2266950"/>
                <a:gridCol w="4514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di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 para ti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2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masiadas peti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 pasaste de cuota: espera y reintenta más l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x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 del servi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blema es del servicio; reintenta más ta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otas y tarifas: la letra pequeñ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servicio impon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uántas llamadas por minuto/día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 veces por llamada). Sin plan, una app popular agota la cuota y se queda ciega, o te sorprende con una factura. Tu trabajo de director es fijar la estrategia antes de construi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otas y tarifas: la letra pequeñ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l integrar la API externa, implementa manejo de fallos:\n- gu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a la clave en variable de entorno, nunca en el frontend\n- si 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cibes 429, no satures: reintenta con espera creciente (backoff)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\n- si 5xx, muestra el ultimo dato valido en cache y avisa "tem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ralmente no disponible"\n- si 400/404, muestra el error al usu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io sin reintentar (es mi culpa, no del servicio)\n- registra 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a llamada para no pasarme de la cuota diaria de 1000\n\nExpl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ada estrategia en una fra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uatro frases de este prompt son tu política ante el fallo. Sin ella, tu app se cae al primer 429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1-r01-oa04"/>
              </a:rPr>
              <a:t><![CDATA[Webhooks, errores HTTP y costos de u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errores HTTP y costos. Aquí convertimos ese conocimiento en una política de reintento y cache que le exiges a la I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I te devuelve 429 de forma repetida. ¿Qué está pasando y qué conviene hac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lave está mal; hay que registrar otra cue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e pasaste del límite de peticiones; hay que bajar el ritmo y reintentar con espe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servidor se cayó; no se puede hacer na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recurso no existe; hay que borrarl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 error 5xx del servicio, la mejor estrategia es reintentar en bucle cerrado hasta que funcio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manejo de errores ingenu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cómo una IA maneja los fallos de la API externa. Señala la decisión que empeorará la situa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uarda el último dato válido en caché para mostrarlo si el servicio fal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te un 429, reintenta inmediatamente en bucle hasta que deje de fall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gistra cuántas llamadas hace para no exceder la cuota diari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istingue errores 4xx (míos) de 5xx (del servicio)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3"/>
              </a:rPr>
              <a:t><![CDATA[Errores, cuotas y tarifas: cuando la API externa te fal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manejo de errores ingenu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la API de tu proyecto, escribe qué hará tu app ante cada uno: 400, 401, 404, 429, 500. Un botón de «no disponible con datos antiguos» vale más que una pantalla ro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a integración se juzga no cuando funciona, sino cuando el otro fal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2026-10-25T21:41:28Z</dcterms:created>
  <dcterms:modified xsi:type="dcterms:W3CDTF">2026-10-25T21:41:28Z</dcterms:modified>
  <dc:title>Errores, cuotas y tarifas: cuando la API externa te falla</dc:title>
  <dc:description>Presentación editable del OA «Errores, cuotas y tarifas: cuando la API externa te falla». Enlace: https://tecnologia.lumbre.lat/object/fsi-m09-oa03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